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86" r:id="rId2"/>
    <p:sldId id="285" r:id="rId3"/>
    <p:sldId id="287" r:id="rId4"/>
    <p:sldId id="289" r:id="rId5"/>
    <p:sldId id="290" r:id="rId6"/>
    <p:sldId id="291" r:id="rId7"/>
    <p:sldId id="292" r:id="rId8"/>
    <p:sldId id="294" r:id="rId9"/>
    <p:sldId id="293" r:id="rId10"/>
    <p:sldId id="295" r:id="rId11"/>
    <p:sldId id="296" r:id="rId12"/>
    <p:sldId id="297" r:id="rId13"/>
    <p:sldId id="299" r:id="rId14"/>
    <p:sldId id="298" r:id="rId15"/>
    <p:sldId id="300" r:id="rId16"/>
    <p:sldId id="301" r:id="rId17"/>
    <p:sldId id="303" r:id="rId18"/>
    <p:sldId id="305" r:id="rId19"/>
    <p:sldId id="304" r:id="rId20"/>
    <p:sldId id="302" r:id="rId21"/>
    <p:sldId id="306" r:id="rId22"/>
    <p:sldId id="307" r:id="rId23"/>
    <p:sldId id="30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61" userDrawn="1">
          <p15:clr>
            <a:srgbClr val="A4A3A4"/>
          </p15:clr>
        </p15:guide>
        <p15:guide id="4" pos="721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5E6B"/>
    <a:srgbClr val="C4E902"/>
    <a:srgbClr val="C8C8C8"/>
    <a:srgbClr val="010101"/>
    <a:srgbClr val="FFFF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670" autoAdjust="0"/>
  </p:normalViewPr>
  <p:slideViewPr>
    <p:cSldViewPr snapToGrid="0" showGuides="1">
      <p:cViewPr>
        <p:scale>
          <a:sx n="50" d="100"/>
          <a:sy n="50" d="100"/>
        </p:scale>
        <p:origin x="1032" y="490"/>
      </p:cViewPr>
      <p:guideLst>
        <p:guide orient="horz" pos="2160"/>
        <p:guide pos="3840"/>
        <p:guide pos="461"/>
        <p:guide pos="7219"/>
      </p:guideLst>
    </p:cSldViewPr>
  </p:slideViewPr>
  <p:notesTextViewPr>
    <p:cViewPr>
      <p:scale>
        <a:sx n="20" d="100"/>
        <a:sy n="20" d="100"/>
      </p:scale>
      <p:origin x="0" y="0"/>
    </p:cViewPr>
  </p:notesTextViewPr>
  <p:notesViewPr>
    <p:cSldViewPr snapToGrid="0" showGuides="1">
      <p:cViewPr varScale="1">
        <p:scale>
          <a:sx n="73" d="100"/>
          <a:sy n="73" d="100"/>
        </p:scale>
        <p:origin x="2274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9C3FF2-58B8-47EE-82F7-F9D630841371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4A3F01-AE0E-49C7-B2C6-4E9703FBA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812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XXX</a:t>
            </a:r>
            <a:r>
              <a:rPr lang="zh-CN" altLang="en-US" dirty="0"/>
              <a:t>模板网，幻灯片演示模板及素材免费下载！</a:t>
            </a:r>
          </a:p>
          <a:p>
            <a:r>
              <a:rPr lang="en-US" altLang="zh-CN" dirty="0"/>
              <a:t>XXX</a:t>
            </a:r>
            <a:r>
              <a:rPr lang="zh-CN" altLang="en-US" dirty="0"/>
              <a:t>模板网 唯一访问网址：</a:t>
            </a:r>
            <a:r>
              <a:rPr lang="en-US" altLang="zh-CN" dirty="0"/>
              <a:t>www.XXXmoban.com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1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98DE33C-5B9D-5032-25A2-4DDBCDC7E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52" y="7239095"/>
            <a:ext cx="6038095" cy="152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2381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7856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11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6D83A1D-333C-C703-568F-CE6ED2F7B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52" y="7239095"/>
            <a:ext cx="6038095" cy="152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7898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201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4777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8383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2855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105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0499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18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E64BEE3-8CF2-D592-AA7C-8130DCDF2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52" y="7239095"/>
            <a:ext cx="6038095" cy="152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5626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XXX</a:t>
            </a:r>
            <a:r>
              <a:rPr lang="zh-CN" altLang="en-US" dirty="0"/>
              <a:t>模板网，幻灯片演示模板及素材免费下载！</a:t>
            </a:r>
          </a:p>
          <a:p>
            <a:r>
              <a:rPr lang="en-US" altLang="zh-CN" dirty="0"/>
              <a:t>XXX</a:t>
            </a:r>
            <a:r>
              <a:rPr lang="zh-CN" altLang="en-US" dirty="0"/>
              <a:t>模板网 唯一访问网址：</a:t>
            </a:r>
            <a:r>
              <a:rPr lang="en-US" altLang="zh-CN" dirty="0"/>
              <a:t>www.XXXmoban.com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20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80803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8217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5187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81833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2551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074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6012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40AC3D2-EC4F-C8BE-4D29-3B8D9C553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52" y="7239095"/>
            <a:ext cx="6038095" cy="152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90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171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371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0094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XXX</a:t>
            </a:r>
            <a:r>
              <a:rPr lang="zh-CN" altLang="en-US" dirty="0"/>
              <a:t>模板网，幻灯片演示模板及素材免费下载！</a:t>
            </a:r>
          </a:p>
          <a:p>
            <a:r>
              <a:rPr lang="en-US" altLang="zh-CN" dirty="0"/>
              <a:t>XXX</a:t>
            </a:r>
            <a:r>
              <a:rPr lang="zh-CN" altLang="en-US" dirty="0"/>
              <a:t>模板网 唯一访问网址：</a:t>
            </a:r>
            <a:r>
              <a:rPr lang="en-US" altLang="zh-CN" dirty="0"/>
              <a:t>www.XXXmoban.com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A3F01-AE0E-49C7-B2C6-4E9703FBAE1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826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图片 85">
            <a:extLst>
              <a:ext uri="{FF2B5EF4-FFF2-40B4-BE49-F238E27FC236}">
                <a16:creationId xmlns:a16="http://schemas.microsoft.com/office/drawing/2014/main" id="{5405889B-08C2-A0B3-B38D-4CD57A12AF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schemeClr val="accent5">
                <a:shade val="45000"/>
                <a:satMod val="135000"/>
              </a:schemeClr>
              <a:prstClr val="white"/>
            </a:duotone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2667000" y="-2667000"/>
            <a:ext cx="6858000" cy="12192000"/>
          </a:xfrm>
          <a:custGeom>
            <a:avLst/>
            <a:gdLst>
              <a:gd name="connsiteX0" fmla="*/ 0 w 6858000"/>
              <a:gd name="connsiteY0" fmla="*/ 12192000 h 12192000"/>
              <a:gd name="connsiteX1" fmla="*/ 0 w 6858000"/>
              <a:gd name="connsiteY1" fmla="*/ 0 h 12192000"/>
              <a:gd name="connsiteX2" fmla="*/ 6858000 w 6858000"/>
              <a:gd name="connsiteY2" fmla="*/ 0 h 12192000"/>
              <a:gd name="connsiteX3" fmla="*/ 6858000 w 6858000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0" h="12192000">
                <a:moveTo>
                  <a:pt x="0" y="12192000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2192000"/>
                </a:lnTo>
                <a:close/>
              </a:path>
            </a:pathLst>
          </a:custGeom>
        </p:spPr>
      </p:pic>
      <p:grpSp>
        <p:nvGrpSpPr>
          <p:cNvPr id="116" name="组合 115">
            <a:extLst>
              <a:ext uri="{FF2B5EF4-FFF2-40B4-BE49-F238E27FC236}">
                <a16:creationId xmlns:a16="http://schemas.microsoft.com/office/drawing/2014/main" id="{C450CC45-3B92-C3B6-2155-03CEB8DB0206}"/>
              </a:ext>
            </a:extLst>
          </p:cNvPr>
          <p:cNvGrpSpPr/>
          <p:nvPr userDrawn="1"/>
        </p:nvGrpSpPr>
        <p:grpSpPr>
          <a:xfrm>
            <a:off x="10481968" y="-22"/>
            <a:ext cx="1714795" cy="1064002"/>
            <a:chOff x="10481968" y="-22"/>
            <a:chExt cx="1714795" cy="1064002"/>
          </a:xfrm>
        </p:grpSpPr>
        <p:sp>
          <p:nvSpPr>
            <p:cNvPr id="107" name="直角三角形 106">
              <a:extLst>
                <a:ext uri="{FF2B5EF4-FFF2-40B4-BE49-F238E27FC236}">
                  <a16:creationId xmlns:a16="http://schemas.microsoft.com/office/drawing/2014/main" id="{CD0AC682-460D-D334-6BEE-F77FB7701ABF}"/>
                </a:ext>
              </a:extLst>
            </p:cNvPr>
            <p:cNvSpPr/>
            <p:nvPr/>
          </p:nvSpPr>
          <p:spPr>
            <a:xfrm rot="5400000">
              <a:off x="11966557" y="-22"/>
              <a:ext cx="230206" cy="230206"/>
            </a:xfrm>
            <a:prstGeom prst="rtTriangle">
              <a:avLst/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8" name="直角三角形 107">
              <a:extLst>
                <a:ext uri="{FF2B5EF4-FFF2-40B4-BE49-F238E27FC236}">
                  <a16:creationId xmlns:a16="http://schemas.microsoft.com/office/drawing/2014/main" id="{42F22660-6369-1C66-BDA0-900A53DF6FCB}"/>
                </a:ext>
              </a:extLst>
            </p:cNvPr>
            <p:cNvSpPr/>
            <p:nvPr/>
          </p:nvSpPr>
          <p:spPr>
            <a:xfrm rot="5400000">
              <a:off x="11359597" y="387562"/>
              <a:ext cx="230206" cy="230206"/>
            </a:xfrm>
            <a:prstGeom prst="rtTriangle">
              <a:avLst/>
            </a:prstGeom>
            <a:solidFill>
              <a:srgbClr val="4E5E6B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直角三角形 108">
              <a:extLst>
                <a:ext uri="{FF2B5EF4-FFF2-40B4-BE49-F238E27FC236}">
                  <a16:creationId xmlns:a16="http://schemas.microsoft.com/office/drawing/2014/main" id="{71CDEFA0-CC7E-4047-6E75-77613A773BBE}"/>
                </a:ext>
              </a:extLst>
            </p:cNvPr>
            <p:cNvSpPr/>
            <p:nvPr/>
          </p:nvSpPr>
          <p:spPr>
            <a:xfrm rot="5400000">
              <a:off x="11803562" y="833774"/>
              <a:ext cx="230206" cy="230206"/>
            </a:xfrm>
            <a:prstGeom prst="rtTriangle">
              <a:avLst/>
            </a:prstGeom>
            <a:solidFill>
              <a:srgbClr val="C4E902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0" name="直角三角形 109">
              <a:extLst>
                <a:ext uri="{FF2B5EF4-FFF2-40B4-BE49-F238E27FC236}">
                  <a16:creationId xmlns:a16="http://schemas.microsoft.com/office/drawing/2014/main" id="{33D1A323-CF71-0183-5E68-5EDC657ECC6F}"/>
                </a:ext>
              </a:extLst>
            </p:cNvPr>
            <p:cNvSpPr/>
            <p:nvPr/>
          </p:nvSpPr>
          <p:spPr>
            <a:xfrm rot="5400000">
              <a:off x="11359597" y="157356"/>
              <a:ext cx="230206" cy="230206"/>
            </a:xfrm>
            <a:prstGeom prst="rtTriangle">
              <a:avLst/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1" name="直角三角形 110">
              <a:extLst>
                <a:ext uri="{FF2B5EF4-FFF2-40B4-BE49-F238E27FC236}">
                  <a16:creationId xmlns:a16="http://schemas.microsoft.com/office/drawing/2014/main" id="{1E47FE27-8F71-381D-7286-0008C6A46A5B}"/>
                </a:ext>
              </a:extLst>
            </p:cNvPr>
            <p:cNvSpPr/>
            <p:nvPr/>
          </p:nvSpPr>
          <p:spPr>
            <a:xfrm rot="5400000">
              <a:off x="10481968" y="-22"/>
              <a:ext cx="230206" cy="230206"/>
            </a:xfrm>
            <a:prstGeom prst="rtTriangle">
              <a:avLst/>
            </a:prstGeom>
            <a:solidFill>
              <a:srgbClr val="4E5E6B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F6E28370-2BB7-3E39-7021-8E689E356EC3}"/>
              </a:ext>
            </a:extLst>
          </p:cNvPr>
          <p:cNvGrpSpPr/>
          <p:nvPr userDrawn="1"/>
        </p:nvGrpSpPr>
        <p:grpSpPr>
          <a:xfrm>
            <a:off x="0" y="0"/>
            <a:ext cx="1488447" cy="1060580"/>
            <a:chOff x="0" y="0"/>
            <a:chExt cx="1488447" cy="1060580"/>
          </a:xfrm>
        </p:grpSpPr>
        <p:sp>
          <p:nvSpPr>
            <p:cNvPr id="103" name="直角三角形 102">
              <a:extLst>
                <a:ext uri="{FF2B5EF4-FFF2-40B4-BE49-F238E27FC236}">
                  <a16:creationId xmlns:a16="http://schemas.microsoft.com/office/drawing/2014/main" id="{5D72226D-AD56-1BA2-20E8-98A0FC59C46F}"/>
                </a:ext>
              </a:extLst>
            </p:cNvPr>
            <p:cNvSpPr/>
            <p:nvPr/>
          </p:nvSpPr>
          <p:spPr>
            <a:xfrm rot="5400000">
              <a:off x="371991" y="387562"/>
              <a:ext cx="230206" cy="230206"/>
            </a:xfrm>
            <a:prstGeom prst="rtTriangle">
              <a:avLst/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2" name="直角三角形 111">
              <a:extLst>
                <a:ext uri="{FF2B5EF4-FFF2-40B4-BE49-F238E27FC236}">
                  <a16:creationId xmlns:a16="http://schemas.microsoft.com/office/drawing/2014/main" id="{70E59D3F-C1DA-0F3F-CC2B-D8702DEECDDB}"/>
                </a:ext>
              </a:extLst>
            </p:cNvPr>
            <p:cNvSpPr/>
            <p:nvPr/>
          </p:nvSpPr>
          <p:spPr>
            <a:xfrm rot="5400000">
              <a:off x="371991" y="830374"/>
              <a:ext cx="230206" cy="230206"/>
            </a:xfrm>
            <a:prstGeom prst="rtTriangle">
              <a:avLst/>
            </a:prstGeom>
            <a:solidFill>
              <a:srgbClr val="C4E902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3" name="直角三角形 112">
              <a:extLst>
                <a:ext uri="{FF2B5EF4-FFF2-40B4-BE49-F238E27FC236}">
                  <a16:creationId xmlns:a16="http://schemas.microsoft.com/office/drawing/2014/main" id="{62676C8C-B956-F9B1-A29E-F7C393A04361}"/>
                </a:ext>
              </a:extLst>
            </p:cNvPr>
            <p:cNvSpPr/>
            <p:nvPr/>
          </p:nvSpPr>
          <p:spPr>
            <a:xfrm rot="5400000">
              <a:off x="1258241" y="830191"/>
              <a:ext cx="230206" cy="230206"/>
            </a:xfrm>
            <a:prstGeom prst="rtTriangle">
              <a:avLst/>
            </a:prstGeom>
            <a:solidFill>
              <a:srgbClr val="4E5E6B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直角三角形 113">
              <a:extLst>
                <a:ext uri="{FF2B5EF4-FFF2-40B4-BE49-F238E27FC236}">
                  <a16:creationId xmlns:a16="http://schemas.microsoft.com/office/drawing/2014/main" id="{C187A9F6-1B7B-C44D-537C-11943863167A}"/>
                </a:ext>
              </a:extLst>
            </p:cNvPr>
            <p:cNvSpPr/>
            <p:nvPr/>
          </p:nvSpPr>
          <p:spPr>
            <a:xfrm rot="5400000">
              <a:off x="0" y="387562"/>
              <a:ext cx="230206" cy="230206"/>
            </a:xfrm>
            <a:prstGeom prst="rtTriangle">
              <a:avLst/>
            </a:prstGeom>
            <a:solidFill>
              <a:srgbClr val="4E5E6B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直角三角形 114">
              <a:extLst>
                <a:ext uri="{FF2B5EF4-FFF2-40B4-BE49-F238E27FC236}">
                  <a16:creationId xmlns:a16="http://schemas.microsoft.com/office/drawing/2014/main" id="{2F98F511-4A0C-7C6F-D6C8-CA240E78B565}"/>
                </a:ext>
              </a:extLst>
            </p:cNvPr>
            <p:cNvSpPr/>
            <p:nvPr/>
          </p:nvSpPr>
          <p:spPr>
            <a:xfrm rot="5400000">
              <a:off x="816769" y="0"/>
              <a:ext cx="230206" cy="230206"/>
            </a:xfrm>
            <a:prstGeom prst="rtTriangle">
              <a:avLst/>
            </a:prstGeom>
            <a:solidFill>
              <a:srgbClr val="C4E902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321708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hf sldNum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内容页  www.51pptmoban.com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图片 85">
            <a:extLst>
              <a:ext uri="{FF2B5EF4-FFF2-40B4-BE49-F238E27FC236}">
                <a16:creationId xmlns:a16="http://schemas.microsoft.com/office/drawing/2014/main" id="{5405889B-08C2-A0B3-B38D-4CD57A12AF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schemeClr val="accent5">
                <a:shade val="45000"/>
                <a:satMod val="135000"/>
              </a:schemeClr>
              <a:prstClr val="white"/>
            </a:duotone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2667000" y="-2667000"/>
            <a:ext cx="6858000" cy="12192000"/>
          </a:xfrm>
          <a:custGeom>
            <a:avLst/>
            <a:gdLst>
              <a:gd name="connsiteX0" fmla="*/ 0 w 6858000"/>
              <a:gd name="connsiteY0" fmla="*/ 12192000 h 12192000"/>
              <a:gd name="connsiteX1" fmla="*/ 0 w 6858000"/>
              <a:gd name="connsiteY1" fmla="*/ 0 h 12192000"/>
              <a:gd name="connsiteX2" fmla="*/ 6858000 w 6858000"/>
              <a:gd name="connsiteY2" fmla="*/ 0 h 12192000"/>
              <a:gd name="connsiteX3" fmla="*/ 6858000 w 6858000"/>
              <a:gd name="connsiteY3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0" h="12192000">
                <a:moveTo>
                  <a:pt x="0" y="12192000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2192000"/>
                </a:lnTo>
                <a:close/>
              </a:path>
            </a:pathLst>
          </a:custGeom>
        </p:spPr>
      </p:pic>
      <p:grpSp>
        <p:nvGrpSpPr>
          <p:cNvPr id="116" name="组合 115">
            <a:extLst>
              <a:ext uri="{FF2B5EF4-FFF2-40B4-BE49-F238E27FC236}">
                <a16:creationId xmlns:a16="http://schemas.microsoft.com/office/drawing/2014/main" id="{C450CC45-3B92-C3B6-2155-03CEB8DB0206}"/>
              </a:ext>
            </a:extLst>
          </p:cNvPr>
          <p:cNvGrpSpPr/>
          <p:nvPr userDrawn="1"/>
        </p:nvGrpSpPr>
        <p:grpSpPr>
          <a:xfrm>
            <a:off x="10481968" y="-22"/>
            <a:ext cx="1714795" cy="1064002"/>
            <a:chOff x="10481968" y="-22"/>
            <a:chExt cx="1714795" cy="1064002"/>
          </a:xfrm>
        </p:grpSpPr>
        <p:sp>
          <p:nvSpPr>
            <p:cNvPr id="107" name="直角三角形 106">
              <a:extLst>
                <a:ext uri="{FF2B5EF4-FFF2-40B4-BE49-F238E27FC236}">
                  <a16:creationId xmlns:a16="http://schemas.microsoft.com/office/drawing/2014/main" id="{CD0AC682-460D-D334-6BEE-F77FB7701ABF}"/>
                </a:ext>
              </a:extLst>
            </p:cNvPr>
            <p:cNvSpPr/>
            <p:nvPr/>
          </p:nvSpPr>
          <p:spPr>
            <a:xfrm rot="5400000">
              <a:off x="11966557" y="-22"/>
              <a:ext cx="230206" cy="230206"/>
            </a:xfrm>
            <a:prstGeom prst="rtTriangle">
              <a:avLst/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8" name="直角三角形 107">
              <a:extLst>
                <a:ext uri="{FF2B5EF4-FFF2-40B4-BE49-F238E27FC236}">
                  <a16:creationId xmlns:a16="http://schemas.microsoft.com/office/drawing/2014/main" id="{42F22660-6369-1C66-BDA0-900A53DF6FCB}"/>
                </a:ext>
              </a:extLst>
            </p:cNvPr>
            <p:cNvSpPr/>
            <p:nvPr/>
          </p:nvSpPr>
          <p:spPr>
            <a:xfrm rot="5400000">
              <a:off x="11359597" y="387562"/>
              <a:ext cx="230206" cy="230206"/>
            </a:xfrm>
            <a:prstGeom prst="rtTriangle">
              <a:avLst/>
            </a:prstGeom>
            <a:solidFill>
              <a:srgbClr val="4E5E6B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直角三角形 108">
              <a:extLst>
                <a:ext uri="{FF2B5EF4-FFF2-40B4-BE49-F238E27FC236}">
                  <a16:creationId xmlns:a16="http://schemas.microsoft.com/office/drawing/2014/main" id="{71CDEFA0-CC7E-4047-6E75-77613A773BBE}"/>
                </a:ext>
              </a:extLst>
            </p:cNvPr>
            <p:cNvSpPr/>
            <p:nvPr/>
          </p:nvSpPr>
          <p:spPr>
            <a:xfrm rot="5400000">
              <a:off x="11803562" y="833774"/>
              <a:ext cx="230206" cy="230206"/>
            </a:xfrm>
            <a:prstGeom prst="rtTriangle">
              <a:avLst/>
            </a:prstGeom>
            <a:solidFill>
              <a:srgbClr val="C4E902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0" name="直角三角形 109">
              <a:extLst>
                <a:ext uri="{FF2B5EF4-FFF2-40B4-BE49-F238E27FC236}">
                  <a16:creationId xmlns:a16="http://schemas.microsoft.com/office/drawing/2014/main" id="{33D1A323-CF71-0183-5E68-5EDC657ECC6F}"/>
                </a:ext>
              </a:extLst>
            </p:cNvPr>
            <p:cNvSpPr/>
            <p:nvPr/>
          </p:nvSpPr>
          <p:spPr>
            <a:xfrm rot="5400000">
              <a:off x="11359597" y="157356"/>
              <a:ext cx="230206" cy="230206"/>
            </a:xfrm>
            <a:prstGeom prst="rtTriangle">
              <a:avLst/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1" name="直角三角形 110">
              <a:extLst>
                <a:ext uri="{FF2B5EF4-FFF2-40B4-BE49-F238E27FC236}">
                  <a16:creationId xmlns:a16="http://schemas.microsoft.com/office/drawing/2014/main" id="{1E47FE27-8F71-381D-7286-0008C6A46A5B}"/>
                </a:ext>
              </a:extLst>
            </p:cNvPr>
            <p:cNvSpPr/>
            <p:nvPr/>
          </p:nvSpPr>
          <p:spPr>
            <a:xfrm rot="5400000">
              <a:off x="10481968" y="-22"/>
              <a:ext cx="230206" cy="230206"/>
            </a:xfrm>
            <a:prstGeom prst="rtTriangle">
              <a:avLst/>
            </a:prstGeom>
            <a:solidFill>
              <a:srgbClr val="4E5E6B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F6E28370-2BB7-3E39-7021-8E689E356EC3}"/>
              </a:ext>
            </a:extLst>
          </p:cNvPr>
          <p:cNvGrpSpPr/>
          <p:nvPr userDrawn="1"/>
        </p:nvGrpSpPr>
        <p:grpSpPr>
          <a:xfrm>
            <a:off x="0" y="0"/>
            <a:ext cx="1488447" cy="1060580"/>
            <a:chOff x="0" y="0"/>
            <a:chExt cx="1488447" cy="1060580"/>
          </a:xfrm>
        </p:grpSpPr>
        <p:sp>
          <p:nvSpPr>
            <p:cNvPr id="103" name="直角三角形 102">
              <a:extLst>
                <a:ext uri="{FF2B5EF4-FFF2-40B4-BE49-F238E27FC236}">
                  <a16:creationId xmlns:a16="http://schemas.microsoft.com/office/drawing/2014/main" id="{5D72226D-AD56-1BA2-20E8-98A0FC59C46F}"/>
                </a:ext>
              </a:extLst>
            </p:cNvPr>
            <p:cNvSpPr/>
            <p:nvPr/>
          </p:nvSpPr>
          <p:spPr>
            <a:xfrm rot="5400000">
              <a:off x="371991" y="387562"/>
              <a:ext cx="230206" cy="230206"/>
            </a:xfrm>
            <a:prstGeom prst="rtTriangle">
              <a:avLst/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2" name="直角三角形 111">
              <a:extLst>
                <a:ext uri="{FF2B5EF4-FFF2-40B4-BE49-F238E27FC236}">
                  <a16:creationId xmlns:a16="http://schemas.microsoft.com/office/drawing/2014/main" id="{70E59D3F-C1DA-0F3F-CC2B-D8702DEECDDB}"/>
                </a:ext>
              </a:extLst>
            </p:cNvPr>
            <p:cNvSpPr/>
            <p:nvPr/>
          </p:nvSpPr>
          <p:spPr>
            <a:xfrm rot="5400000">
              <a:off x="371991" y="830374"/>
              <a:ext cx="230206" cy="230206"/>
            </a:xfrm>
            <a:prstGeom prst="rtTriangle">
              <a:avLst/>
            </a:prstGeom>
            <a:solidFill>
              <a:srgbClr val="C4E902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3" name="直角三角形 112">
              <a:extLst>
                <a:ext uri="{FF2B5EF4-FFF2-40B4-BE49-F238E27FC236}">
                  <a16:creationId xmlns:a16="http://schemas.microsoft.com/office/drawing/2014/main" id="{62676C8C-B956-F9B1-A29E-F7C393A04361}"/>
                </a:ext>
              </a:extLst>
            </p:cNvPr>
            <p:cNvSpPr/>
            <p:nvPr/>
          </p:nvSpPr>
          <p:spPr>
            <a:xfrm rot="5400000">
              <a:off x="1258241" y="830191"/>
              <a:ext cx="230206" cy="230206"/>
            </a:xfrm>
            <a:prstGeom prst="rtTriangle">
              <a:avLst/>
            </a:prstGeom>
            <a:solidFill>
              <a:srgbClr val="4E5E6B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直角三角形 113">
              <a:extLst>
                <a:ext uri="{FF2B5EF4-FFF2-40B4-BE49-F238E27FC236}">
                  <a16:creationId xmlns:a16="http://schemas.microsoft.com/office/drawing/2014/main" id="{C187A9F6-1B7B-C44D-537C-11943863167A}"/>
                </a:ext>
              </a:extLst>
            </p:cNvPr>
            <p:cNvSpPr/>
            <p:nvPr/>
          </p:nvSpPr>
          <p:spPr>
            <a:xfrm rot="5400000">
              <a:off x="0" y="387562"/>
              <a:ext cx="230206" cy="230206"/>
            </a:xfrm>
            <a:prstGeom prst="rtTriangle">
              <a:avLst/>
            </a:prstGeom>
            <a:solidFill>
              <a:srgbClr val="4E5E6B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直角三角形 114">
              <a:extLst>
                <a:ext uri="{FF2B5EF4-FFF2-40B4-BE49-F238E27FC236}">
                  <a16:creationId xmlns:a16="http://schemas.microsoft.com/office/drawing/2014/main" id="{2F98F511-4A0C-7C6F-D6C8-CA240E78B565}"/>
                </a:ext>
              </a:extLst>
            </p:cNvPr>
            <p:cNvSpPr/>
            <p:nvPr/>
          </p:nvSpPr>
          <p:spPr>
            <a:xfrm rot="5400000">
              <a:off x="816769" y="0"/>
              <a:ext cx="230206" cy="230206"/>
            </a:xfrm>
            <a:prstGeom prst="rtTriangle">
              <a:avLst/>
            </a:prstGeom>
            <a:solidFill>
              <a:srgbClr val="C4E902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87666AD-D6CF-B683-5AAD-B4A25C0AD813}"/>
              </a:ext>
            </a:extLst>
          </p:cNvPr>
          <p:cNvSpPr/>
          <p:nvPr userDrawn="1"/>
        </p:nvSpPr>
        <p:spPr>
          <a:xfrm>
            <a:off x="0" y="6640907"/>
            <a:ext cx="12192000" cy="217092"/>
          </a:xfrm>
          <a:prstGeom prst="roundRect">
            <a:avLst>
              <a:gd name="adj" fmla="val 0"/>
            </a:avLst>
          </a:pr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梯形 23">
            <a:extLst>
              <a:ext uri="{FF2B5EF4-FFF2-40B4-BE49-F238E27FC236}">
                <a16:creationId xmlns:a16="http://schemas.microsoft.com/office/drawing/2014/main" id="{D515F824-EBA2-F6C0-81C9-EE180A590DE4}"/>
              </a:ext>
            </a:extLst>
          </p:cNvPr>
          <p:cNvSpPr/>
          <p:nvPr userDrawn="1"/>
        </p:nvSpPr>
        <p:spPr>
          <a:xfrm>
            <a:off x="1262743" y="6360076"/>
            <a:ext cx="9666514" cy="615553"/>
          </a:xfrm>
          <a:prstGeom prst="trapezoid">
            <a:avLst/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65999DC-84A8-9C7E-D8E8-93BE570A6B8F}"/>
              </a:ext>
            </a:extLst>
          </p:cNvPr>
          <p:cNvGrpSpPr/>
          <p:nvPr userDrawn="1"/>
        </p:nvGrpSpPr>
        <p:grpSpPr>
          <a:xfrm>
            <a:off x="0" y="0"/>
            <a:ext cx="3620042" cy="730074"/>
            <a:chOff x="1332958" y="2256599"/>
            <a:chExt cx="3620042" cy="730074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26E7C0C1-8556-9CA2-E697-CB8D15DFEAE1}"/>
                </a:ext>
              </a:extLst>
            </p:cNvPr>
            <p:cNvSpPr/>
            <p:nvPr/>
          </p:nvSpPr>
          <p:spPr>
            <a:xfrm>
              <a:off x="1600200" y="2256599"/>
              <a:ext cx="3352800" cy="730074"/>
            </a:xfrm>
            <a:prstGeom prst="roundRect">
              <a:avLst>
                <a:gd name="adj" fmla="val 0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166E545-6339-978B-A617-DDF75179BFCD}"/>
                </a:ext>
              </a:extLst>
            </p:cNvPr>
            <p:cNvSpPr/>
            <p:nvPr/>
          </p:nvSpPr>
          <p:spPr>
            <a:xfrm rot="16200000">
              <a:off x="1529081" y="2060477"/>
              <a:ext cx="730072" cy="1122318"/>
            </a:xfrm>
            <a:custGeom>
              <a:avLst/>
              <a:gdLst>
                <a:gd name="connsiteX0" fmla="*/ 821420 w 821420"/>
                <a:gd name="connsiteY0" fmla="*/ 0 h 1262743"/>
                <a:gd name="connsiteX1" fmla="*/ 821420 w 821420"/>
                <a:gd name="connsiteY1" fmla="*/ 24973 h 1262743"/>
                <a:gd name="connsiteX2" fmla="*/ 821420 w 821420"/>
                <a:gd name="connsiteY2" fmla="*/ 181165 h 1262743"/>
                <a:gd name="connsiteX3" fmla="*/ 821420 w 821420"/>
                <a:gd name="connsiteY3" fmla="*/ 335756 h 1262743"/>
                <a:gd name="connsiteX4" fmla="*/ 821420 w 821420"/>
                <a:gd name="connsiteY4" fmla="*/ 491948 h 1262743"/>
                <a:gd name="connsiteX5" fmla="*/ 821420 w 821420"/>
                <a:gd name="connsiteY5" fmla="*/ 646539 h 1262743"/>
                <a:gd name="connsiteX6" fmla="*/ 821420 w 821420"/>
                <a:gd name="connsiteY6" fmla="*/ 802731 h 1262743"/>
                <a:gd name="connsiteX7" fmla="*/ 821420 w 821420"/>
                <a:gd name="connsiteY7" fmla="*/ 1113514 h 1262743"/>
                <a:gd name="connsiteX8" fmla="*/ 789924 w 821420"/>
                <a:gd name="connsiteY8" fmla="*/ 1110542 h 1262743"/>
                <a:gd name="connsiteX9" fmla="*/ 625633 w 821420"/>
                <a:gd name="connsiteY9" fmla="*/ 1118623 h 1262743"/>
                <a:gd name="connsiteX10" fmla="*/ 411624 w 821420"/>
                <a:gd name="connsiteY10" fmla="*/ 1261682 h 1262743"/>
                <a:gd name="connsiteX11" fmla="*/ 410710 w 821420"/>
                <a:gd name="connsiteY11" fmla="*/ 1262743 h 1262743"/>
                <a:gd name="connsiteX12" fmla="*/ 409796 w 821420"/>
                <a:gd name="connsiteY12" fmla="*/ 1261682 h 1262743"/>
                <a:gd name="connsiteX13" fmla="*/ 195788 w 821420"/>
                <a:gd name="connsiteY13" fmla="*/ 1118623 h 1262743"/>
                <a:gd name="connsiteX14" fmla="*/ 31496 w 821420"/>
                <a:gd name="connsiteY14" fmla="*/ 1110542 h 1262743"/>
                <a:gd name="connsiteX15" fmla="*/ 0 w 821420"/>
                <a:gd name="connsiteY15" fmla="*/ 1113514 h 1262743"/>
                <a:gd name="connsiteX16" fmla="*/ 0 w 821420"/>
                <a:gd name="connsiteY16" fmla="*/ 802731 h 1262743"/>
                <a:gd name="connsiteX17" fmla="*/ 0 w 821420"/>
                <a:gd name="connsiteY17" fmla="*/ 646539 h 1262743"/>
                <a:gd name="connsiteX18" fmla="*/ 0 w 821420"/>
                <a:gd name="connsiteY18" fmla="*/ 491948 h 1262743"/>
                <a:gd name="connsiteX19" fmla="*/ 0 w 821420"/>
                <a:gd name="connsiteY19" fmla="*/ 335756 h 1262743"/>
                <a:gd name="connsiteX20" fmla="*/ 0 w 821420"/>
                <a:gd name="connsiteY20" fmla="*/ 181165 h 1262743"/>
                <a:gd name="connsiteX21" fmla="*/ 0 w 821420"/>
                <a:gd name="connsiteY21" fmla="*/ 24973 h 1262743"/>
                <a:gd name="connsiteX22" fmla="*/ 0 w 821420"/>
                <a:gd name="connsiteY22" fmla="*/ 0 h 126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21420" h="1262743">
                  <a:moveTo>
                    <a:pt x="821420" y="0"/>
                  </a:moveTo>
                  <a:lnTo>
                    <a:pt x="821420" y="24973"/>
                  </a:lnTo>
                  <a:lnTo>
                    <a:pt x="821420" y="181165"/>
                  </a:lnTo>
                  <a:lnTo>
                    <a:pt x="821420" y="335756"/>
                  </a:lnTo>
                  <a:lnTo>
                    <a:pt x="821420" y="491948"/>
                  </a:lnTo>
                  <a:lnTo>
                    <a:pt x="821420" y="646539"/>
                  </a:lnTo>
                  <a:lnTo>
                    <a:pt x="821420" y="802731"/>
                  </a:lnTo>
                  <a:lnTo>
                    <a:pt x="821420" y="1113514"/>
                  </a:lnTo>
                  <a:lnTo>
                    <a:pt x="789924" y="1110542"/>
                  </a:lnTo>
                  <a:cubicBezTo>
                    <a:pt x="740168" y="1106807"/>
                    <a:pt x="684383" y="1106086"/>
                    <a:pt x="625633" y="1118623"/>
                  </a:cubicBezTo>
                  <a:cubicBezTo>
                    <a:pt x="522820" y="1140563"/>
                    <a:pt x="432578" y="1237733"/>
                    <a:pt x="411624" y="1261682"/>
                  </a:cubicBezTo>
                  <a:lnTo>
                    <a:pt x="410710" y="1262743"/>
                  </a:lnTo>
                  <a:lnTo>
                    <a:pt x="409796" y="1261682"/>
                  </a:lnTo>
                  <a:cubicBezTo>
                    <a:pt x="388842" y="1237733"/>
                    <a:pt x="298599" y="1140563"/>
                    <a:pt x="195788" y="1118623"/>
                  </a:cubicBezTo>
                  <a:cubicBezTo>
                    <a:pt x="137038" y="1106086"/>
                    <a:pt x="81252" y="1106807"/>
                    <a:pt x="31496" y="1110542"/>
                  </a:cubicBezTo>
                  <a:lnTo>
                    <a:pt x="0" y="1113514"/>
                  </a:lnTo>
                  <a:lnTo>
                    <a:pt x="0" y="802731"/>
                  </a:lnTo>
                  <a:lnTo>
                    <a:pt x="0" y="646539"/>
                  </a:lnTo>
                  <a:lnTo>
                    <a:pt x="0" y="491948"/>
                  </a:lnTo>
                  <a:lnTo>
                    <a:pt x="0" y="335756"/>
                  </a:lnTo>
                  <a:lnTo>
                    <a:pt x="0" y="181165"/>
                  </a:lnTo>
                  <a:lnTo>
                    <a:pt x="0" y="249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400"/>
            </a:p>
          </p:txBody>
        </p:sp>
      </p:grp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12FCBA35-A365-8705-F123-EAB41546D989}"/>
              </a:ext>
            </a:extLst>
          </p:cNvPr>
          <p:cNvSpPr/>
          <p:nvPr userDrawn="1"/>
        </p:nvSpPr>
        <p:spPr>
          <a:xfrm rot="5400000">
            <a:off x="3389836" y="499869"/>
            <a:ext cx="230206" cy="230206"/>
          </a:xfrm>
          <a:prstGeom prst="rtTriangle">
            <a:avLst/>
          </a:prstGeom>
          <a:solidFill>
            <a:srgbClr val="C4E90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9101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hf sldNum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AD328AF-3F54-5AF3-6E35-61F05AE50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A60187-2466-B723-8904-8E0EDE0B9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BE6DA7-A6B0-ECB4-8011-D8AEF279E7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38CFE-8921-4F39-9EDB-253818DD3C34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485776-1888-120F-704F-CC8B6968B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0D8CAC-1651-0FB2-D840-291B0738C3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AE62A2-1F19-4CA0-A28B-89865056CE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148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: 圆角 22" descr="D:\51PPT模板网\51pptmoban.com\图片.jpg">
            <a:extLst>
              <a:ext uri="{FF2B5EF4-FFF2-40B4-BE49-F238E27FC236}">
                <a16:creationId xmlns:a16="http://schemas.microsoft.com/office/drawing/2014/main" id="{387666AD-D6CF-B683-5AAD-B4A25C0AD813}"/>
              </a:ext>
            </a:extLst>
          </p:cNvPr>
          <p:cNvSpPr/>
          <p:nvPr/>
        </p:nvSpPr>
        <p:spPr>
          <a:xfrm>
            <a:off x="0" y="4236621"/>
            <a:ext cx="12192000" cy="2636932"/>
          </a:xfrm>
          <a:prstGeom prst="roundRect">
            <a:avLst>
              <a:gd name="adj" fmla="val 0"/>
            </a:avLst>
          </a:pr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梯形 23">
            <a:extLst>
              <a:ext uri="{FF2B5EF4-FFF2-40B4-BE49-F238E27FC236}">
                <a16:creationId xmlns:a16="http://schemas.microsoft.com/office/drawing/2014/main" id="{D515F824-EBA2-F6C0-81C9-EE180A590DE4}"/>
              </a:ext>
            </a:extLst>
          </p:cNvPr>
          <p:cNvSpPr/>
          <p:nvPr/>
        </p:nvSpPr>
        <p:spPr>
          <a:xfrm>
            <a:off x="1262743" y="3829144"/>
            <a:ext cx="9666514" cy="615553"/>
          </a:xfrm>
          <a:prstGeom prst="trapezoid">
            <a:avLst/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CAD227C-EF66-44D2-7756-8794B6FDC2D2}"/>
              </a:ext>
            </a:extLst>
          </p:cNvPr>
          <p:cNvSpPr txBox="1"/>
          <p:nvPr/>
        </p:nvSpPr>
        <p:spPr>
          <a:xfrm flipH="1">
            <a:off x="1813526" y="1545099"/>
            <a:ext cx="85877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学术风论文答辩</a:t>
            </a:r>
          </a:p>
        </p:txBody>
      </p:sp>
      <p:grpSp>
        <p:nvGrpSpPr>
          <p:cNvPr id="94" name="组合 93" descr="D:\51PPT模板网\51pptmoban.com\图片.jpg">
            <a:extLst>
              <a:ext uri="{FF2B5EF4-FFF2-40B4-BE49-F238E27FC236}">
                <a16:creationId xmlns:a16="http://schemas.microsoft.com/office/drawing/2014/main" id="{D07D31F2-03E0-E601-FD4B-21B18069E8FC}"/>
              </a:ext>
            </a:extLst>
          </p:cNvPr>
          <p:cNvGrpSpPr/>
          <p:nvPr/>
        </p:nvGrpSpPr>
        <p:grpSpPr>
          <a:xfrm>
            <a:off x="5129211" y="505853"/>
            <a:ext cx="1933576" cy="705954"/>
            <a:chOff x="5129211" y="600354"/>
            <a:chExt cx="1933576" cy="705954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1D1C46CE-B6D4-ECAB-DCB8-80BB17094D81}"/>
                </a:ext>
              </a:extLst>
            </p:cNvPr>
            <p:cNvGrpSpPr/>
            <p:nvPr/>
          </p:nvGrpSpPr>
          <p:grpSpPr>
            <a:xfrm>
              <a:off x="5129211" y="600354"/>
              <a:ext cx="705954" cy="705954"/>
              <a:chOff x="4719753" y="720468"/>
              <a:chExt cx="932120" cy="932120"/>
            </a:xfrm>
          </p:grpSpPr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FF9DD63B-CE23-B985-566B-CE733BFE6C88}"/>
                  </a:ext>
                </a:extLst>
              </p:cNvPr>
              <p:cNvSpPr/>
              <p:nvPr/>
            </p:nvSpPr>
            <p:spPr>
              <a:xfrm>
                <a:off x="4719753" y="720468"/>
                <a:ext cx="932120" cy="932120"/>
              </a:xfrm>
              <a:prstGeom prst="ellipse">
                <a:avLst/>
              </a:prstGeom>
              <a:noFill/>
              <a:ln>
                <a:solidFill>
                  <a:srgbClr val="4E5E6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2E59DAAC-1616-E365-EAE6-5E23BCD14082}"/>
                  </a:ext>
                </a:extLst>
              </p:cNvPr>
              <p:cNvSpPr/>
              <p:nvPr/>
            </p:nvSpPr>
            <p:spPr>
              <a:xfrm>
                <a:off x="4842478" y="843193"/>
                <a:ext cx="686670" cy="686670"/>
              </a:xfrm>
              <a:prstGeom prst="ellipse">
                <a:avLst/>
              </a:prstGeom>
              <a:solidFill>
                <a:srgbClr val="4E5E6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ym typeface="+mn-lt"/>
                </a:endParaRPr>
              </a:p>
            </p:txBody>
          </p:sp>
          <p:sp>
            <p:nvSpPr>
              <p:cNvPr id="59" name="school-building_46763">
                <a:extLst>
                  <a:ext uri="{FF2B5EF4-FFF2-40B4-BE49-F238E27FC236}">
                    <a16:creationId xmlns:a16="http://schemas.microsoft.com/office/drawing/2014/main" id="{28C5DF3A-F805-483A-C05D-194033563F60}"/>
                  </a:ext>
                </a:extLst>
              </p:cNvPr>
              <p:cNvSpPr/>
              <p:nvPr/>
            </p:nvSpPr>
            <p:spPr>
              <a:xfrm>
                <a:off x="4944187" y="984810"/>
                <a:ext cx="483252" cy="394293"/>
              </a:xfrm>
              <a:custGeom>
                <a:avLst/>
                <a:gdLst>
                  <a:gd name="connsiteX0" fmla="*/ 508188 w 609120"/>
                  <a:gd name="connsiteY0" fmla="*/ 388434 h 496992"/>
                  <a:gd name="connsiteX1" fmla="*/ 508188 w 609120"/>
                  <a:gd name="connsiteY1" fmla="*/ 438152 h 496992"/>
                  <a:gd name="connsiteX2" fmla="*/ 557983 w 609120"/>
                  <a:gd name="connsiteY2" fmla="*/ 438152 h 496992"/>
                  <a:gd name="connsiteX3" fmla="*/ 557983 w 609120"/>
                  <a:gd name="connsiteY3" fmla="*/ 388434 h 496992"/>
                  <a:gd name="connsiteX4" fmla="*/ 51136 w 609120"/>
                  <a:gd name="connsiteY4" fmla="*/ 388434 h 496992"/>
                  <a:gd name="connsiteX5" fmla="*/ 51136 w 609120"/>
                  <a:gd name="connsiteY5" fmla="*/ 438152 h 496992"/>
                  <a:gd name="connsiteX6" fmla="*/ 100931 w 609120"/>
                  <a:gd name="connsiteY6" fmla="*/ 438152 h 496992"/>
                  <a:gd name="connsiteX7" fmla="*/ 100931 w 609120"/>
                  <a:gd name="connsiteY7" fmla="*/ 388434 h 496992"/>
                  <a:gd name="connsiteX8" fmla="*/ 508188 w 609120"/>
                  <a:gd name="connsiteY8" fmla="*/ 314770 h 496992"/>
                  <a:gd name="connsiteX9" fmla="*/ 508188 w 609120"/>
                  <a:gd name="connsiteY9" fmla="*/ 364430 h 496992"/>
                  <a:gd name="connsiteX10" fmla="*/ 557983 w 609120"/>
                  <a:gd name="connsiteY10" fmla="*/ 364430 h 496992"/>
                  <a:gd name="connsiteX11" fmla="*/ 557983 w 609120"/>
                  <a:gd name="connsiteY11" fmla="*/ 314770 h 496992"/>
                  <a:gd name="connsiteX12" fmla="*/ 51136 w 609120"/>
                  <a:gd name="connsiteY12" fmla="*/ 314770 h 496992"/>
                  <a:gd name="connsiteX13" fmla="*/ 51136 w 609120"/>
                  <a:gd name="connsiteY13" fmla="*/ 364430 h 496992"/>
                  <a:gd name="connsiteX14" fmla="*/ 100931 w 609120"/>
                  <a:gd name="connsiteY14" fmla="*/ 364430 h 496992"/>
                  <a:gd name="connsiteX15" fmla="*/ 100931 w 609120"/>
                  <a:gd name="connsiteY15" fmla="*/ 314770 h 496992"/>
                  <a:gd name="connsiteX16" fmla="*/ 354456 w 609120"/>
                  <a:gd name="connsiteY16" fmla="*/ 314763 h 496992"/>
                  <a:gd name="connsiteX17" fmla="*/ 354456 w 609120"/>
                  <a:gd name="connsiteY17" fmla="*/ 364425 h 496992"/>
                  <a:gd name="connsiteX18" fmla="*/ 404189 w 609120"/>
                  <a:gd name="connsiteY18" fmla="*/ 364425 h 496992"/>
                  <a:gd name="connsiteX19" fmla="*/ 404189 w 609120"/>
                  <a:gd name="connsiteY19" fmla="*/ 314763 h 496992"/>
                  <a:gd name="connsiteX20" fmla="*/ 279770 w 609120"/>
                  <a:gd name="connsiteY20" fmla="*/ 314763 h 496992"/>
                  <a:gd name="connsiteX21" fmla="*/ 279770 w 609120"/>
                  <a:gd name="connsiteY21" fmla="*/ 364425 h 496992"/>
                  <a:gd name="connsiteX22" fmla="*/ 329561 w 609120"/>
                  <a:gd name="connsiteY22" fmla="*/ 364425 h 496992"/>
                  <a:gd name="connsiteX23" fmla="*/ 329561 w 609120"/>
                  <a:gd name="connsiteY23" fmla="*/ 314763 h 496992"/>
                  <a:gd name="connsiteX24" fmla="*/ 205085 w 609120"/>
                  <a:gd name="connsiteY24" fmla="*/ 314763 h 496992"/>
                  <a:gd name="connsiteX25" fmla="*/ 205085 w 609120"/>
                  <a:gd name="connsiteY25" fmla="*/ 364425 h 496992"/>
                  <a:gd name="connsiteX26" fmla="*/ 254875 w 609120"/>
                  <a:gd name="connsiteY26" fmla="*/ 364425 h 496992"/>
                  <a:gd name="connsiteX27" fmla="*/ 254875 w 609120"/>
                  <a:gd name="connsiteY27" fmla="*/ 314763 h 496992"/>
                  <a:gd name="connsiteX28" fmla="*/ 469471 w 609120"/>
                  <a:gd name="connsiteY28" fmla="*/ 288542 h 496992"/>
                  <a:gd name="connsiteX29" fmla="*/ 596700 w 609120"/>
                  <a:gd name="connsiteY29" fmla="*/ 288542 h 496992"/>
                  <a:gd name="connsiteX30" fmla="*/ 596700 w 609120"/>
                  <a:gd name="connsiteY30" fmla="*/ 496992 h 496992"/>
                  <a:gd name="connsiteX31" fmla="*/ 469471 w 609120"/>
                  <a:gd name="connsiteY31" fmla="*/ 496992 h 496992"/>
                  <a:gd name="connsiteX32" fmla="*/ 12419 w 609120"/>
                  <a:gd name="connsiteY32" fmla="*/ 288542 h 496992"/>
                  <a:gd name="connsiteX33" fmla="*/ 139648 w 609120"/>
                  <a:gd name="connsiteY33" fmla="*/ 288542 h 496992"/>
                  <a:gd name="connsiteX34" fmla="*/ 139648 w 609120"/>
                  <a:gd name="connsiteY34" fmla="*/ 496992 h 496992"/>
                  <a:gd name="connsiteX35" fmla="*/ 12419 w 609120"/>
                  <a:gd name="connsiteY35" fmla="*/ 496992 h 496992"/>
                  <a:gd name="connsiteX36" fmla="*/ 469471 w 609120"/>
                  <a:gd name="connsiteY36" fmla="*/ 257070 h 496992"/>
                  <a:gd name="connsiteX37" fmla="*/ 609120 w 609120"/>
                  <a:gd name="connsiteY37" fmla="*/ 257070 h 496992"/>
                  <a:gd name="connsiteX38" fmla="*/ 609120 w 609120"/>
                  <a:gd name="connsiteY38" fmla="*/ 271959 h 496992"/>
                  <a:gd name="connsiteX39" fmla="*/ 469471 w 609120"/>
                  <a:gd name="connsiteY39" fmla="*/ 271959 h 496992"/>
                  <a:gd name="connsiteX40" fmla="*/ 0 w 609120"/>
                  <a:gd name="connsiteY40" fmla="*/ 257070 h 496992"/>
                  <a:gd name="connsiteX41" fmla="*/ 139649 w 609120"/>
                  <a:gd name="connsiteY41" fmla="*/ 257070 h 496992"/>
                  <a:gd name="connsiteX42" fmla="*/ 139649 w 609120"/>
                  <a:gd name="connsiteY42" fmla="*/ 271959 h 496992"/>
                  <a:gd name="connsiteX43" fmla="*/ 0 w 609120"/>
                  <a:gd name="connsiteY43" fmla="*/ 271959 h 496992"/>
                  <a:gd name="connsiteX44" fmla="*/ 354456 w 609120"/>
                  <a:gd name="connsiteY44" fmla="*/ 240183 h 496992"/>
                  <a:gd name="connsiteX45" fmla="*/ 354456 w 609120"/>
                  <a:gd name="connsiteY45" fmla="*/ 289903 h 496992"/>
                  <a:gd name="connsiteX46" fmla="*/ 404189 w 609120"/>
                  <a:gd name="connsiteY46" fmla="*/ 289903 h 496992"/>
                  <a:gd name="connsiteX47" fmla="*/ 404189 w 609120"/>
                  <a:gd name="connsiteY47" fmla="*/ 240183 h 496992"/>
                  <a:gd name="connsiteX48" fmla="*/ 279770 w 609120"/>
                  <a:gd name="connsiteY48" fmla="*/ 240183 h 496992"/>
                  <a:gd name="connsiteX49" fmla="*/ 279770 w 609120"/>
                  <a:gd name="connsiteY49" fmla="*/ 289903 h 496992"/>
                  <a:gd name="connsiteX50" fmla="*/ 329561 w 609120"/>
                  <a:gd name="connsiteY50" fmla="*/ 289903 h 496992"/>
                  <a:gd name="connsiteX51" fmla="*/ 329561 w 609120"/>
                  <a:gd name="connsiteY51" fmla="*/ 240183 h 496992"/>
                  <a:gd name="connsiteX52" fmla="*/ 205085 w 609120"/>
                  <a:gd name="connsiteY52" fmla="*/ 240183 h 496992"/>
                  <a:gd name="connsiteX53" fmla="*/ 205085 w 609120"/>
                  <a:gd name="connsiteY53" fmla="*/ 289903 h 496992"/>
                  <a:gd name="connsiteX54" fmla="*/ 254875 w 609120"/>
                  <a:gd name="connsiteY54" fmla="*/ 289903 h 496992"/>
                  <a:gd name="connsiteX55" fmla="*/ 254875 w 609120"/>
                  <a:gd name="connsiteY55" fmla="*/ 240183 h 496992"/>
                  <a:gd name="connsiteX56" fmla="*/ 354456 w 609120"/>
                  <a:gd name="connsiteY56" fmla="*/ 165603 h 496992"/>
                  <a:gd name="connsiteX57" fmla="*/ 354456 w 609120"/>
                  <a:gd name="connsiteY57" fmla="*/ 215323 h 496992"/>
                  <a:gd name="connsiteX58" fmla="*/ 404189 w 609120"/>
                  <a:gd name="connsiteY58" fmla="*/ 215323 h 496992"/>
                  <a:gd name="connsiteX59" fmla="*/ 404189 w 609120"/>
                  <a:gd name="connsiteY59" fmla="*/ 165603 h 496992"/>
                  <a:gd name="connsiteX60" fmla="*/ 279770 w 609120"/>
                  <a:gd name="connsiteY60" fmla="*/ 165603 h 496992"/>
                  <a:gd name="connsiteX61" fmla="*/ 279770 w 609120"/>
                  <a:gd name="connsiteY61" fmla="*/ 215323 h 496992"/>
                  <a:gd name="connsiteX62" fmla="*/ 329561 w 609120"/>
                  <a:gd name="connsiteY62" fmla="*/ 215323 h 496992"/>
                  <a:gd name="connsiteX63" fmla="*/ 329561 w 609120"/>
                  <a:gd name="connsiteY63" fmla="*/ 165603 h 496992"/>
                  <a:gd name="connsiteX64" fmla="*/ 205085 w 609120"/>
                  <a:gd name="connsiteY64" fmla="*/ 165603 h 496992"/>
                  <a:gd name="connsiteX65" fmla="*/ 205085 w 609120"/>
                  <a:gd name="connsiteY65" fmla="*/ 215323 h 496992"/>
                  <a:gd name="connsiteX66" fmla="*/ 254875 w 609120"/>
                  <a:gd name="connsiteY66" fmla="*/ 215323 h 496992"/>
                  <a:gd name="connsiteX67" fmla="*/ 254875 w 609120"/>
                  <a:gd name="connsiteY67" fmla="*/ 165603 h 496992"/>
                  <a:gd name="connsiteX68" fmla="*/ 304666 w 609120"/>
                  <a:gd name="connsiteY68" fmla="*/ 50313 h 496992"/>
                  <a:gd name="connsiteX69" fmla="*/ 446043 w 609120"/>
                  <a:gd name="connsiteY69" fmla="*/ 144792 h 496992"/>
                  <a:gd name="connsiteX70" fmla="*/ 446043 w 609120"/>
                  <a:gd name="connsiteY70" fmla="*/ 496992 h 496992"/>
                  <a:gd name="connsiteX71" fmla="*/ 346119 w 609120"/>
                  <a:gd name="connsiteY71" fmla="*/ 496992 h 496992"/>
                  <a:gd name="connsiteX72" fmla="*/ 346119 w 609120"/>
                  <a:gd name="connsiteY72" fmla="*/ 381018 h 496992"/>
                  <a:gd name="connsiteX73" fmla="*/ 263154 w 609120"/>
                  <a:gd name="connsiteY73" fmla="*/ 381018 h 496992"/>
                  <a:gd name="connsiteX74" fmla="*/ 263154 w 609120"/>
                  <a:gd name="connsiteY74" fmla="*/ 496992 h 496992"/>
                  <a:gd name="connsiteX75" fmla="*/ 163288 w 609120"/>
                  <a:gd name="connsiteY75" fmla="*/ 496992 h 496992"/>
                  <a:gd name="connsiteX76" fmla="*/ 163288 w 609120"/>
                  <a:gd name="connsiteY76" fmla="*/ 144792 h 496992"/>
                  <a:gd name="connsiteX77" fmla="*/ 304666 w 609120"/>
                  <a:gd name="connsiteY77" fmla="*/ 0 h 496992"/>
                  <a:gd name="connsiteX78" fmla="*/ 501719 w 609120"/>
                  <a:gd name="connsiteY78" fmla="*/ 131040 h 496992"/>
                  <a:gd name="connsiteX79" fmla="*/ 455296 w 609120"/>
                  <a:gd name="connsiteY79" fmla="*/ 131040 h 496992"/>
                  <a:gd name="connsiteX80" fmla="*/ 309291 w 609120"/>
                  <a:gd name="connsiteY80" fmla="*/ 33473 h 496992"/>
                  <a:gd name="connsiteX81" fmla="*/ 300040 w 609120"/>
                  <a:gd name="connsiteY81" fmla="*/ 33473 h 496992"/>
                  <a:gd name="connsiteX82" fmla="*/ 154035 w 609120"/>
                  <a:gd name="connsiteY82" fmla="*/ 131040 h 496992"/>
                  <a:gd name="connsiteX83" fmla="*/ 107612 w 609120"/>
                  <a:gd name="connsiteY83" fmla="*/ 131040 h 496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609120" h="496992">
                    <a:moveTo>
                      <a:pt x="508188" y="388434"/>
                    </a:moveTo>
                    <a:lnTo>
                      <a:pt x="508188" y="438152"/>
                    </a:lnTo>
                    <a:lnTo>
                      <a:pt x="557983" y="438152"/>
                    </a:lnTo>
                    <a:lnTo>
                      <a:pt x="557983" y="388434"/>
                    </a:lnTo>
                    <a:close/>
                    <a:moveTo>
                      <a:pt x="51136" y="388434"/>
                    </a:moveTo>
                    <a:lnTo>
                      <a:pt x="51136" y="438152"/>
                    </a:lnTo>
                    <a:lnTo>
                      <a:pt x="100931" y="438152"/>
                    </a:lnTo>
                    <a:lnTo>
                      <a:pt x="100931" y="388434"/>
                    </a:lnTo>
                    <a:close/>
                    <a:moveTo>
                      <a:pt x="508188" y="314770"/>
                    </a:moveTo>
                    <a:lnTo>
                      <a:pt x="508188" y="364430"/>
                    </a:lnTo>
                    <a:lnTo>
                      <a:pt x="557983" y="364430"/>
                    </a:lnTo>
                    <a:lnTo>
                      <a:pt x="557983" y="314770"/>
                    </a:lnTo>
                    <a:close/>
                    <a:moveTo>
                      <a:pt x="51136" y="314770"/>
                    </a:moveTo>
                    <a:lnTo>
                      <a:pt x="51136" y="364430"/>
                    </a:lnTo>
                    <a:lnTo>
                      <a:pt x="100931" y="364430"/>
                    </a:lnTo>
                    <a:lnTo>
                      <a:pt x="100931" y="314770"/>
                    </a:lnTo>
                    <a:close/>
                    <a:moveTo>
                      <a:pt x="354456" y="314763"/>
                    </a:moveTo>
                    <a:lnTo>
                      <a:pt x="354456" y="364425"/>
                    </a:lnTo>
                    <a:lnTo>
                      <a:pt x="404189" y="364425"/>
                    </a:lnTo>
                    <a:lnTo>
                      <a:pt x="404189" y="314763"/>
                    </a:lnTo>
                    <a:close/>
                    <a:moveTo>
                      <a:pt x="279770" y="314763"/>
                    </a:moveTo>
                    <a:lnTo>
                      <a:pt x="279770" y="364425"/>
                    </a:lnTo>
                    <a:lnTo>
                      <a:pt x="329561" y="364425"/>
                    </a:lnTo>
                    <a:lnTo>
                      <a:pt x="329561" y="314763"/>
                    </a:lnTo>
                    <a:close/>
                    <a:moveTo>
                      <a:pt x="205085" y="314763"/>
                    </a:moveTo>
                    <a:lnTo>
                      <a:pt x="205085" y="364425"/>
                    </a:lnTo>
                    <a:lnTo>
                      <a:pt x="254875" y="364425"/>
                    </a:lnTo>
                    <a:lnTo>
                      <a:pt x="254875" y="314763"/>
                    </a:lnTo>
                    <a:close/>
                    <a:moveTo>
                      <a:pt x="469471" y="288542"/>
                    </a:moveTo>
                    <a:lnTo>
                      <a:pt x="596700" y="288542"/>
                    </a:lnTo>
                    <a:lnTo>
                      <a:pt x="596700" y="496992"/>
                    </a:lnTo>
                    <a:lnTo>
                      <a:pt x="469471" y="496992"/>
                    </a:lnTo>
                    <a:close/>
                    <a:moveTo>
                      <a:pt x="12419" y="288542"/>
                    </a:moveTo>
                    <a:lnTo>
                      <a:pt x="139648" y="288542"/>
                    </a:lnTo>
                    <a:lnTo>
                      <a:pt x="139648" y="496992"/>
                    </a:lnTo>
                    <a:lnTo>
                      <a:pt x="12419" y="496992"/>
                    </a:lnTo>
                    <a:close/>
                    <a:moveTo>
                      <a:pt x="469471" y="257070"/>
                    </a:moveTo>
                    <a:lnTo>
                      <a:pt x="609120" y="257070"/>
                    </a:lnTo>
                    <a:lnTo>
                      <a:pt x="609120" y="271959"/>
                    </a:lnTo>
                    <a:lnTo>
                      <a:pt x="469471" y="271959"/>
                    </a:lnTo>
                    <a:close/>
                    <a:moveTo>
                      <a:pt x="0" y="257070"/>
                    </a:moveTo>
                    <a:lnTo>
                      <a:pt x="139649" y="257070"/>
                    </a:lnTo>
                    <a:lnTo>
                      <a:pt x="139649" y="271959"/>
                    </a:lnTo>
                    <a:lnTo>
                      <a:pt x="0" y="271959"/>
                    </a:lnTo>
                    <a:close/>
                    <a:moveTo>
                      <a:pt x="354456" y="240183"/>
                    </a:moveTo>
                    <a:lnTo>
                      <a:pt x="354456" y="289903"/>
                    </a:lnTo>
                    <a:lnTo>
                      <a:pt x="404189" y="289903"/>
                    </a:lnTo>
                    <a:lnTo>
                      <a:pt x="404189" y="240183"/>
                    </a:lnTo>
                    <a:close/>
                    <a:moveTo>
                      <a:pt x="279770" y="240183"/>
                    </a:moveTo>
                    <a:lnTo>
                      <a:pt x="279770" y="289903"/>
                    </a:lnTo>
                    <a:lnTo>
                      <a:pt x="329561" y="289903"/>
                    </a:lnTo>
                    <a:lnTo>
                      <a:pt x="329561" y="240183"/>
                    </a:lnTo>
                    <a:close/>
                    <a:moveTo>
                      <a:pt x="205085" y="240183"/>
                    </a:moveTo>
                    <a:lnTo>
                      <a:pt x="205085" y="289903"/>
                    </a:lnTo>
                    <a:lnTo>
                      <a:pt x="254875" y="289903"/>
                    </a:lnTo>
                    <a:lnTo>
                      <a:pt x="254875" y="240183"/>
                    </a:lnTo>
                    <a:close/>
                    <a:moveTo>
                      <a:pt x="354456" y="165603"/>
                    </a:moveTo>
                    <a:lnTo>
                      <a:pt x="354456" y="215323"/>
                    </a:lnTo>
                    <a:lnTo>
                      <a:pt x="404189" y="215323"/>
                    </a:lnTo>
                    <a:lnTo>
                      <a:pt x="404189" y="165603"/>
                    </a:lnTo>
                    <a:close/>
                    <a:moveTo>
                      <a:pt x="279770" y="165603"/>
                    </a:moveTo>
                    <a:lnTo>
                      <a:pt x="279770" y="215323"/>
                    </a:lnTo>
                    <a:lnTo>
                      <a:pt x="329561" y="215323"/>
                    </a:lnTo>
                    <a:lnTo>
                      <a:pt x="329561" y="165603"/>
                    </a:lnTo>
                    <a:close/>
                    <a:moveTo>
                      <a:pt x="205085" y="165603"/>
                    </a:moveTo>
                    <a:lnTo>
                      <a:pt x="205085" y="215323"/>
                    </a:lnTo>
                    <a:lnTo>
                      <a:pt x="254875" y="215323"/>
                    </a:lnTo>
                    <a:lnTo>
                      <a:pt x="254875" y="165603"/>
                    </a:lnTo>
                    <a:close/>
                    <a:moveTo>
                      <a:pt x="304666" y="50313"/>
                    </a:moveTo>
                    <a:lnTo>
                      <a:pt x="446043" y="144792"/>
                    </a:lnTo>
                    <a:lnTo>
                      <a:pt x="446043" y="496992"/>
                    </a:lnTo>
                    <a:lnTo>
                      <a:pt x="346119" y="496992"/>
                    </a:lnTo>
                    <a:lnTo>
                      <a:pt x="346119" y="381018"/>
                    </a:lnTo>
                    <a:lnTo>
                      <a:pt x="263154" y="381018"/>
                    </a:lnTo>
                    <a:lnTo>
                      <a:pt x="263154" y="496992"/>
                    </a:lnTo>
                    <a:lnTo>
                      <a:pt x="163288" y="496992"/>
                    </a:lnTo>
                    <a:lnTo>
                      <a:pt x="163288" y="144792"/>
                    </a:lnTo>
                    <a:close/>
                    <a:moveTo>
                      <a:pt x="304666" y="0"/>
                    </a:moveTo>
                    <a:lnTo>
                      <a:pt x="501719" y="131040"/>
                    </a:lnTo>
                    <a:lnTo>
                      <a:pt x="455296" y="131040"/>
                    </a:lnTo>
                    <a:lnTo>
                      <a:pt x="309291" y="33473"/>
                    </a:lnTo>
                    <a:lnTo>
                      <a:pt x="300040" y="33473"/>
                    </a:lnTo>
                    <a:lnTo>
                      <a:pt x="154035" y="131040"/>
                    </a:lnTo>
                    <a:lnTo>
                      <a:pt x="107612" y="1310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4CED8337-B234-5F82-0FE7-10AE53F10BC8}"/>
                </a:ext>
              </a:extLst>
            </p:cNvPr>
            <p:cNvGrpSpPr/>
            <p:nvPr/>
          </p:nvGrpSpPr>
          <p:grpSpPr>
            <a:xfrm>
              <a:off x="5948485" y="693301"/>
              <a:ext cx="1114302" cy="514367"/>
              <a:chOff x="5819839" y="646922"/>
              <a:chExt cx="1282883" cy="592184"/>
            </a:xfrm>
            <a:solidFill>
              <a:srgbClr val="11584D"/>
            </a:solidFill>
          </p:grpSpPr>
          <p:grpSp>
            <p:nvGrpSpPr>
              <p:cNvPr id="29" name="文本框-50_矢量">
                <a:extLst>
                  <a:ext uri="{FF2B5EF4-FFF2-40B4-BE49-F238E27FC236}">
                    <a16:creationId xmlns:a16="http://schemas.microsoft.com/office/drawing/2014/main" id="{43D7CBB2-1188-77E6-85B1-45C3FA2A1E6B}"/>
                  </a:ext>
                </a:extLst>
              </p:cNvPr>
              <p:cNvGrpSpPr/>
              <p:nvPr/>
            </p:nvGrpSpPr>
            <p:grpSpPr>
              <a:xfrm>
                <a:off x="5878015" y="1104999"/>
                <a:ext cx="1207309" cy="134107"/>
                <a:chOff x="5480244" y="1069310"/>
                <a:chExt cx="920595" cy="102259"/>
              </a:xfrm>
              <a:grpFill/>
            </p:grpSpPr>
            <p:sp>
              <p:nvSpPr>
                <p:cNvPr id="45" name="文本框 44">
                  <a:extLst>
                    <a:ext uri="{FF2B5EF4-FFF2-40B4-BE49-F238E27FC236}">
                      <a16:creationId xmlns:a16="http://schemas.microsoft.com/office/drawing/2014/main" id="{C5363201-0714-67DB-2DD3-07ADD24F4738}"/>
                    </a:ext>
                  </a:extLst>
                </p:cNvPr>
                <p:cNvSpPr txBox="1"/>
                <p:nvPr/>
              </p:nvSpPr>
              <p:spPr>
                <a:xfrm>
                  <a:off x="5480244" y="1069310"/>
                  <a:ext cx="69676" cy="766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76" h="76695">
                      <a:moveTo>
                        <a:pt x="0" y="0"/>
                      </a:moveTo>
                      <a:lnTo>
                        <a:pt x="5449" y="0"/>
                      </a:lnTo>
                      <a:lnTo>
                        <a:pt x="35100" y="46939"/>
                      </a:lnTo>
                      <a:lnTo>
                        <a:pt x="64542" y="0"/>
                      </a:lnTo>
                      <a:lnTo>
                        <a:pt x="69676" y="0"/>
                      </a:lnTo>
                      <a:lnTo>
                        <a:pt x="69676" y="76695"/>
                      </a:lnTo>
                      <a:lnTo>
                        <a:pt x="63704" y="76695"/>
                      </a:lnTo>
                      <a:lnTo>
                        <a:pt x="63704" y="12154"/>
                      </a:lnTo>
                      <a:lnTo>
                        <a:pt x="36776" y="54588"/>
                      </a:lnTo>
                      <a:lnTo>
                        <a:pt x="33109" y="54588"/>
                      </a:lnTo>
                      <a:lnTo>
                        <a:pt x="5972" y="12049"/>
                      </a:lnTo>
                      <a:lnTo>
                        <a:pt x="5972" y="76695"/>
                      </a:lnTo>
                      <a:lnTo>
                        <a:pt x="0" y="76695"/>
                      </a:ln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46" name="文本框 45">
                  <a:extLst>
                    <a:ext uri="{FF2B5EF4-FFF2-40B4-BE49-F238E27FC236}">
                      <a16:creationId xmlns:a16="http://schemas.microsoft.com/office/drawing/2014/main" id="{8F75F91E-C626-E426-C843-17E21D4F5DD2}"/>
                    </a:ext>
                  </a:extLst>
                </p:cNvPr>
                <p:cNvSpPr txBox="1"/>
                <p:nvPr/>
              </p:nvSpPr>
              <p:spPr>
                <a:xfrm>
                  <a:off x="5585115" y="1091521"/>
                  <a:ext cx="50501" cy="80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01" h="80048">
                      <a:moveTo>
                        <a:pt x="523" y="0"/>
                      </a:moveTo>
                      <a:lnTo>
                        <a:pt x="7439" y="0"/>
                      </a:lnTo>
                      <a:lnTo>
                        <a:pt x="25984" y="47568"/>
                      </a:lnTo>
                      <a:lnTo>
                        <a:pt x="44215" y="0"/>
                      </a:lnTo>
                      <a:lnTo>
                        <a:pt x="50501" y="0"/>
                      </a:lnTo>
                      <a:lnTo>
                        <a:pt x="24203" y="65799"/>
                      </a:lnTo>
                      <a:cubicBezTo>
                        <a:pt x="22247" y="70828"/>
                        <a:pt x="20151" y="74460"/>
                        <a:pt x="17916" y="76695"/>
                      </a:cubicBezTo>
                      <a:cubicBezTo>
                        <a:pt x="15681" y="78931"/>
                        <a:pt x="12573" y="80048"/>
                        <a:pt x="8591" y="80048"/>
                      </a:cubicBezTo>
                      <a:cubicBezTo>
                        <a:pt x="4959" y="80048"/>
                        <a:pt x="2095" y="79175"/>
                        <a:pt x="0" y="77429"/>
                      </a:cubicBezTo>
                      <a:lnTo>
                        <a:pt x="2409" y="72504"/>
                      </a:lnTo>
                      <a:cubicBezTo>
                        <a:pt x="3108" y="73063"/>
                        <a:pt x="4033" y="73535"/>
                        <a:pt x="5186" y="73919"/>
                      </a:cubicBezTo>
                      <a:cubicBezTo>
                        <a:pt x="6338" y="74303"/>
                        <a:pt x="7474" y="74495"/>
                        <a:pt x="8591" y="74495"/>
                      </a:cubicBezTo>
                      <a:cubicBezTo>
                        <a:pt x="10966" y="74495"/>
                        <a:pt x="12957" y="73692"/>
                        <a:pt x="14563" y="72085"/>
                      </a:cubicBezTo>
                      <a:cubicBezTo>
                        <a:pt x="16170" y="70479"/>
                        <a:pt x="17776" y="67650"/>
                        <a:pt x="19383" y="63598"/>
                      </a:cubicBezTo>
                      <a:lnTo>
                        <a:pt x="22841" y="55216"/>
                      </a:ln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47" name="文本框 46">
                  <a:extLst>
                    <a:ext uri="{FF2B5EF4-FFF2-40B4-BE49-F238E27FC236}">
                      <a16:creationId xmlns:a16="http://schemas.microsoft.com/office/drawing/2014/main" id="{871824F8-070F-612F-7E7A-6C21E203C6AC}"/>
                    </a:ext>
                  </a:extLst>
                </p:cNvPr>
                <p:cNvSpPr txBox="1"/>
                <p:nvPr/>
              </p:nvSpPr>
              <p:spPr>
                <a:xfrm>
                  <a:off x="5745897" y="1069310"/>
                  <a:ext cx="56788" cy="7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88" h="77743">
                      <a:moveTo>
                        <a:pt x="0" y="0"/>
                      </a:moveTo>
                      <a:lnTo>
                        <a:pt x="6181" y="0"/>
                      </a:lnTo>
                      <a:lnTo>
                        <a:pt x="6181" y="45682"/>
                      </a:lnTo>
                      <a:cubicBezTo>
                        <a:pt x="6181" y="53994"/>
                        <a:pt x="8102" y="60455"/>
                        <a:pt x="11944" y="65065"/>
                      </a:cubicBezTo>
                      <a:cubicBezTo>
                        <a:pt x="15786" y="69675"/>
                        <a:pt x="21269" y="71980"/>
                        <a:pt x="28394" y="71980"/>
                      </a:cubicBezTo>
                      <a:cubicBezTo>
                        <a:pt x="35448" y="71980"/>
                        <a:pt x="40897" y="69675"/>
                        <a:pt x="44738" y="65065"/>
                      </a:cubicBezTo>
                      <a:cubicBezTo>
                        <a:pt x="48580" y="60455"/>
                        <a:pt x="50501" y="53994"/>
                        <a:pt x="50501" y="45682"/>
                      </a:cubicBezTo>
                      <a:lnTo>
                        <a:pt x="50501" y="0"/>
                      </a:lnTo>
                      <a:lnTo>
                        <a:pt x="56788" y="0"/>
                      </a:lnTo>
                      <a:lnTo>
                        <a:pt x="56788" y="46729"/>
                      </a:lnTo>
                      <a:cubicBezTo>
                        <a:pt x="56788" y="53016"/>
                        <a:pt x="55670" y="58482"/>
                        <a:pt x="53435" y="63127"/>
                      </a:cubicBezTo>
                      <a:cubicBezTo>
                        <a:pt x="51200" y="67772"/>
                        <a:pt x="47934" y="71369"/>
                        <a:pt x="43638" y="73919"/>
                      </a:cubicBezTo>
                      <a:cubicBezTo>
                        <a:pt x="39343" y="76468"/>
                        <a:pt x="34261" y="77743"/>
                        <a:pt x="28394" y="77743"/>
                      </a:cubicBezTo>
                      <a:cubicBezTo>
                        <a:pt x="22526" y="77743"/>
                        <a:pt x="17445" y="76468"/>
                        <a:pt x="13149" y="73919"/>
                      </a:cubicBezTo>
                      <a:cubicBezTo>
                        <a:pt x="8853" y="71369"/>
                        <a:pt x="5588" y="67772"/>
                        <a:pt x="3352" y="63127"/>
                      </a:cubicBezTo>
                      <a:cubicBezTo>
                        <a:pt x="1117" y="58482"/>
                        <a:pt x="0" y="53016"/>
                        <a:pt x="0" y="46729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48" name="文本框 47">
                  <a:extLst>
                    <a:ext uri="{FF2B5EF4-FFF2-40B4-BE49-F238E27FC236}">
                      <a16:creationId xmlns:a16="http://schemas.microsoft.com/office/drawing/2014/main" id="{33AEFF8E-6A9B-F448-0947-C6F4E4249F3A}"/>
                    </a:ext>
                  </a:extLst>
                </p:cNvPr>
                <p:cNvSpPr txBox="1"/>
                <p:nvPr/>
              </p:nvSpPr>
              <p:spPr>
                <a:xfrm>
                  <a:off x="5841461" y="1090370"/>
                  <a:ext cx="42643" cy="55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43" h="55635">
                      <a:moveTo>
                        <a:pt x="23889" y="0"/>
                      </a:moveTo>
                      <a:cubicBezTo>
                        <a:pt x="29477" y="0"/>
                        <a:pt x="33999" y="1851"/>
                        <a:pt x="37457" y="5553"/>
                      </a:cubicBezTo>
                      <a:cubicBezTo>
                        <a:pt x="40915" y="9255"/>
                        <a:pt x="42643" y="14563"/>
                        <a:pt x="42643" y="21478"/>
                      </a:cubicBezTo>
                      <a:lnTo>
                        <a:pt x="42643" y="55635"/>
                      </a:lnTo>
                      <a:lnTo>
                        <a:pt x="36671" y="55635"/>
                      </a:lnTo>
                      <a:lnTo>
                        <a:pt x="36671" y="23050"/>
                      </a:lnTo>
                      <a:cubicBezTo>
                        <a:pt x="36671" y="17462"/>
                        <a:pt x="35431" y="13166"/>
                        <a:pt x="32952" y="10163"/>
                      </a:cubicBezTo>
                      <a:cubicBezTo>
                        <a:pt x="30472" y="7159"/>
                        <a:pt x="27032" y="5657"/>
                        <a:pt x="22631" y="5657"/>
                      </a:cubicBezTo>
                      <a:cubicBezTo>
                        <a:pt x="19698" y="5657"/>
                        <a:pt x="16956" y="6338"/>
                        <a:pt x="14406" y="7701"/>
                      </a:cubicBezTo>
                      <a:cubicBezTo>
                        <a:pt x="11857" y="9063"/>
                        <a:pt x="9796" y="11106"/>
                        <a:pt x="8225" y="13830"/>
                      </a:cubicBezTo>
                      <a:cubicBezTo>
                        <a:pt x="6653" y="16554"/>
                        <a:pt x="5867" y="19837"/>
                        <a:pt x="5867" y="23679"/>
                      </a:cubicBezTo>
                      <a:lnTo>
                        <a:pt x="5867" y="55635"/>
                      </a:lnTo>
                      <a:lnTo>
                        <a:pt x="0" y="55635"/>
                      </a:lnTo>
                      <a:lnTo>
                        <a:pt x="0" y="1152"/>
                      </a:lnTo>
                      <a:lnTo>
                        <a:pt x="5134" y="1152"/>
                      </a:lnTo>
                      <a:cubicBezTo>
                        <a:pt x="5343" y="6880"/>
                        <a:pt x="5483" y="10372"/>
                        <a:pt x="5553" y="11630"/>
                      </a:cubicBezTo>
                      <a:cubicBezTo>
                        <a:pt x="7160" y="7928"/>
                        <a:pt x="9587" y="5064"/>
                        <a:pt x="12835" y="3038"/>
                      </a:cubicBezTo>
                      <a:cubicBezTo>
                        <a:pt x="16083" y="1012"/>
                        <a:pt x="19767" y="0"/>
                        <a:pt x="23889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49" name="文本框 48">
                  <a:extLst>
                    <a:ext uri="{FF2B5EF4-FFF2-40B4-BE49-F238E27FC236}">
                      <a16:creationId xmlns:a16="http://schemas.microsoft.com/office/drawing/2014/main" id="{5CDA6FA3-9CDF-6327-A9A7-8FC23838FAC0}"/>
                    </a:ext>
                  </a:extLst>
                </p:cNvPr>
                <p:cNvSpPr txBox="1"/>
                <p:nvPr/>
              </p:nvSpPr>
              <p:spPr>
                <a:xfrm>
                  <a:off x="5916299" y="1070566"/>
                  <a:ext cx="8696" cy="75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75438">
                      <a:moveTo>
                        <a:pt x="1362" y="20955"/>
                      </a:moveTo>
                      <a:lnTo>
                        <a:pt x="7229" y="20955"/>
                      </a:lnTo>
                      <a:lnTo>
                        <a:pt x="7229" y="75438"/>
                      </a:lnTo>
                      <a:lnTo>
                        <a:pt x="1362" y="75438"/>
                      </a:lnTo>
                      <a:close/>
                      <a:moveTo>
                        <a:pt x="4296" y="0"/>
                      </a:moveTo>
                      <a:cubicBezTo>
                        <a:pt x="5553" y="0"/>
                        <a:pt x="6601" y="437"/>
                        <a:pt x="7439" y="1310"/>
                      </a:cubicBezTo>
                      <a:cubicBezTo>
                        <a:pt x="8277" y="2183"/>
                        <a:pt x="8696" y="3248"/>
                        <a:pt x="8696" y="4505"/>
                      </a:cubicBezTo>
                      <a:cubicBezTo>
                        <a:pt x="8696" y="5693"/>
                        <a:pt x="8260" y="6723"/>
                        <a:pt x="7386" y="7596"/>
                      </a:cubicBezTo>
                      <a:cubicBezTo>
                        <a:pt x="6513" y="8469"/>
                        <a:pt x="5483" y="8906"/>
                        <a:pt x="4296" y="8906"/>
                      </a:cubicBezTo>
                      <a:cubicBezTo>
                        <a:pt x="3108" y="8906"/>
                        <a:pt x="2095" y="8469"/>
                        <a:pt x="1257" y="7596"/>
                      </a:cubicBezTo>
                      <a:cubicBezTo>
                        <a:pt x="419" y="6723"/>
                        <a:pt x="0" y="5693"/>
                        <a:pt x="0" y="4505"/>
                      </a:cubicBezTo>
                      <a:cubicBezTo>
                        <a:pt x="0" y="3318"/>
                        <a:pt x="436" y="2270"/>
                        <a:pt x="1309" y="1362"/>
                      </a:cubicBezTo>
                      <a:cubicBezTo>
                        <a:pt x="2183" y="454"/>
                        <a:pt x="3178" y="0"/>
                        <a:pt x="4296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0" name="文本框 49">
                  <a:extLst>
                    <a:ext uri="{FF2B5EF4-FFF2-40B4-BE49-F238E27FC236}">
                      <a16:creationId xmlns:a16="http://schemas.microsoft.com/office/drawing/2014/main" id="{4FB5AB03-A9BB-B4B3-AABB-4A2F63549435}"/>
                    </a:ext>
                  </a:extLst>
                </p:cNvPr>
                <p:cNvSpPr txBox="1"/>
                <p:nvPr/>
              </p:nvSpPr>
              <p:spPr>
                <a:xfrm>
                  <a:off x="5966953" y="1091522"/>
                  <a:ext cx="49454" cy="54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54" h="54483">
                      <a:moveTo>
                        <a:pt x="0" y="0"/>
                      </a:moveTo>
                      <a:lnTo>
                        <a:pt x="6810" y="0"/>
                      </a:lnTo>
                      <a:lnTo>
                        <a:pt x="25670" y="46415"/>
                      </a:lnTo>
                      <a:lnTo>
                        <a:pt x="43272" y="0"/>
                      </a:lnTo>
                      <a:lnTo>
                        <a:pt x="49454" y="0"/>
                      </a:lnTo>
                      <a:lnTo>
                        <a:pt x="27660" y="54483"/>
                      </a:lnTo>
                      <a:lnTo>
                        <a:pt x="22841" y="54483"/>
                      </a:ln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1" name="文本框 50">
                  <a:extLst>
                    <a:ext uri="{FF2B5EF4-FFF2-40B4-BE49-F238E27FC236}">
                      <a16:creationId xmlns:a16="http://schemas.microsoft.com/office/drawing/2014/main" id="{33930131-64F2-443C-5DF0-BDAC7073CC8B}"/>
                    </a:ext>
                  </a:extLst>
                </p:cNvPr>
                <p:cNvSpPr txBox="1"/>
                <p:nvPr/>
              </p:nvSpPr>
              <p:spPr>
                <a:xfrm>
                  <a:off x="6038238" y="1090370"/>
                  <a:ext cx="46520" cy="56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20" h="56683">
                      <a:moveTo>
                        <a:pt x="24308" y="5448"/>
                      </a:moveTo>
                      <a:cubicBezTo>
                        <a:pt x="19628" y="5448"/>
                        <a:pt x="15646" y="7054"/>
                        <a:pt x="12363" y="10267"/>
                      </a:cubicBezTo>
                      <a:cubicBezTo>
                        <a:pt x="9080" y="13481"/>
                        <a:pt x="7125" y="18021"/>
                        <a:pt x="6496" y="23888"/>
                      </a:cubicBezTo>
                      <a:lnTo>
                        <a:pt x="40129" y="23888"/>
                      </a:lnTo>
                      <a:cubicBezTo>
                        <a:pt x="40129" y="18370"/>
                        <a:pt x="38714" y="13917"/>
                        <a:pt x="35885" y="10529"/>
                      </a:cubicBezTo>
                      <a:cubicBezTo>
                        <a:pt x="33056" y="7142"/>
                        <a:pt x="29197" y="5448"/>
                        <a:pt x="24308" y="5448"/>
                      </a:cubicBezTo>
                      <a:close/>
                      <a:moveTo>
                        <a:pt x="24517" y="0"/>
                      </a:moveTo>
                      <a:cubicBezTo>
                        <a:pt x="28988" y="0"/>
                        <a:pt x="32882" y="1082"/>
                        <a:pt x="36200" y="3248"/>
                      </a:cubicBezTo>
                      <a:cubicBezTo>
                        <a:pt x="39518" y="5413"/>
                        <a:pt x="42067" y="8329"/>
                        <a:pt x="43848" y="11996"/>
                      </a:cubicBezTo>
                      <a:cubicBezTo>
                        <a:pt x="45629" y="15663"/>
                        <a:pt x="46520" y="19732"/>
                        <a:pt x="46520" y="24203"/>
                      </a:cubicBezTo>
                      <a:cubicBezTo>
                        <a:pt x="46520" y="25669"/>
                        <a:pt x="46415" y="27206"/>
                        <a:pt x="46206" y="28813"/>
                      </a:cubicBezTo>
                      <a:lnTo>
                        <a:pt x="6182" y="28813"/>
                      </a:lnTo>
                      <a:cubicBezTo>
                        <a:pt x="6461" y="36007"/>
                        <a:pt x="8364" y="41525"/>
                        <a:pt x="11892" y="45367"/>
                      </a:cubicBezTo>
                      <a:cubicBezTo>
                        <a:pt x="15419" y="49209"/>
                        <a:pt x="20012" y="51130"/>
                        <a:pt x="25670" y="51130"/>
                      </a:cubicBezTo>
                      <a:cubicBezTo>
                        <a:pt x="28813" y="51130"/>
                        <a:pt x="31624" y="50466"/>
                        <a:pt x="34104" y="49139"/>
                      </a:cubicBezTo>
                      <a:cubicBezTo>
                        <a:pt x="36584" y="47812"/>
                        <a:pt x="38522" y="45821"/>
                        <a:pt x="39919" y="43167"/>
                      </a:cubicBezTo>
                      <a:lnTo>
                        <a:pt x="44529" y="45786"/>
                      </a:lnTo>
                      <a:cubicBezTo>
                        <a:pt x="43062" y="49279"/>
                        <a:pt x="40565" y="51968"/>
                        <a:pt x="37038" y="53854"/>
                      </a:cubicBezTo>
                      <a:cubicBezTo>
                        <a:pt x="33510" y="55740"/>
                        <a:pt x="29616" y="56683"/>
                        <a:pt x="25355" y="56683"/>
                      </a:cubicBezTo>
                      <a:cubicBezTo>
                        <a:pt x="20675" y="56683"/>
                        <a:pt x="16415" y="55548"/>
                        <a:pt x="12573" y="53278"/>
                      </a:cubicBezTo>
                      <a:cubicBezTo>
                        <a:pt x="8731" y="51008"/>
                        <a:pt x="5675" y="47707"/>
                        <a:pt x="3405" y="43376"/>
                      </a:cubicBezTo>
                      <a:cubicBezTo>
                        <a:pt x="1135" y="39046"/>
                        <a:pt x="0" y="33912"/>
                        <a:pt x="0" y="27974"/>
                      </a:cubicBezTo>
                      <a:cubicBezTo>
                        <a:pt x="0" y="22247"/>
                        <a:pt x="1100" y="17270"/>
                        <a:pt x="3300" y="13044"/>
                      </a:cubicBezTo>
                      <a:cubicBezTo>
                        <a:pt x="5501" y="8818"/>
                        <a:pt x="8469" y="5588"/>
                        <a:pt x="12206" y="3352"/>
                      </a:cubicBezTo>
                      <a:cubicBezTo>
                        <a:pt x="15943" y="1117"/>
                        <a:pt x="20047" y="0"/>
                        <a:pt x="24517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2" name="文本框 51">
                  <a:extLst>
                    <a:ext uri="{FF2B5EF4-FFF2-40B4-BE49-F238E27FC236}">
                      <a16:creationId xmlns:a16="http://schemas.microsoft.com/office/drawing/2014/main" id="{2EDDD8F5-9559-AA9F-0FFA-ED6F35908B29}"/>
                    </a:ext>
                  </a:extLst>
                </p:cNvPr>
                <p:cNvSpPr txBox="1"/>
                <p:nvPr/>
              </p:nvSpPr>
              <p:spPr>
                <a:xfrm>
                  <a:off x="6127211" y="1090370"/>
                  <a:ext cx="27451" cy="55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51" h="55635">
                      <a:moveTo>
                        <a:pt x="20431" y="0"/>
                      </a:moveTo>
                      <a:cubicBezTo>
                        <a:pt x="23435" y="0"/>
                        <a:pt x="25775" y="663"/>
                        <a:pt x="27451" y="1990"/>
                      </a:cubicBezTo>
                      <a:lnTo>
                        <a:pt x="25146" y="6810"/>
                      </a:lnTo>
                      <a:cubicBezTo>
                        <a:pt x="23958" y="6042"/>
                        <a:pt x="22352" y="5657"/>
                        <a:pt x="20326" y="5657"/>
                      </a:cubicBezTo>
                      <a:cubicBezTo>
                        <a:pt x="16205" y="5657"/>
                        <a:pt x="12765" y="7386"/>
                        <a:pt x="10006" y="10844"/>
                      </a:cubicBezTo>
                      <a:cubicBezTo>
                        <a:pt x="7247" y="14301"/>
                        <a:pt x="5867" y="19208"/>
                        <a:pt x="5867" y="25565"/>
                      </a:cubicBezTo>
                      <a:lnTo>
                        <a:pt x="5867" y="55635"/>
                      </a:lnTo>
                      <a:lnTo>
                        <a:pt x="0" y="55635"/>
                      </a:lnTo>
                      <a:lnTo>
                        <a:pt x="0" y="1152"/>
                      </a:lnTo>
                      <a:lnTo>
                        <a:pt x="5134" y="1152"/>
                      </a:lnTo>
                      <a:cubicBezTo>
                        <a:pt x="5343" y="6670"/>
                        <a:pt x="5483" y="10058"/>
                        <a:pt x="5553" y="11315"/>
                      </a:cubicBezTo>
                      <a:cubicBezTo>
                        <a:pt x="6950" y="7683"/>
                        <a:pt x="8941" y="4889"/>
                        <a:pt x="11525" y="2933"/>
                      </a:cubicBezTo>
                      <a:cubicBezTo>
                        <a:pt x="14110" y="977"/>
                        <a:pt x="17078" y="0"/>
                        <a:pt x="20431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05E696C7-1EDB-375E-651D-E799342A27F0}"/>
                    </a:ext>
                  </a:extLst>
                </p:cNvPr>
                <p:cNvSpPr txBox="1"/>
                <p:nvPr/>
              </p:nvSpPr>
              <p:spPr>
                <a:xfrm>
                  <a:off x="6179332" y="1090370"/>
                  <a:ext cx="38976" cy="56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76" h="56683">
                      <a:moveTo>
                        <a:pt x="20117" y="0"/>
                      </a:moveTo>
                      <a:cubicBezTo>
                        <a:pt x="24517" y="0"/>
                        <a:pt x="28324" y="995"/>
                        <a:pt x="31537" y="2986"/>
                      </a:cubicBezTo>
                      <a:cubicBezTo>
                        <a:pt x="34750" y="4976"/>
                        <a:pt x="36950" y="7683"/>
                        <a:pt x="38138" y="11106"/>
                      </a:cubicBezTo>
                      <a:lnTo>
                        <a:pt x="33528" y="13830"/>
                      </a:lnTo>
                      <a:cubicBezTo>
                        <a:pt x="32550" y="11245"/>
                        <a:pt x="30838" y="9202"/>
                        <a:pt x="28394" y="7701"/>
                      </a:cubicBezTo>
                      <a:cubicBezTo>
                        <a:pt x="25949" y="6199"/>
                        <a:pt x="23120" y="5448"/>
                        <a:pt x="19907" y="5448"/>
                      </a:cubicBezTo>
                      <a:cubicBezTo>
                        <a:pt x="16484" y="5448"/>
                        <a:pt x="13673" y="6251"/>
                        <a:pt x="11473" y="7858"/>
                      </a:cubicBezTo>
                      <a:cubicBezTo>
                        <a:pt x="9272" y="9464"/>
                        <a:pt x="8172" y="11664"/>
                        <a:pt x="8172" y="14458"/>
                      </a:cubicBezTo>
                      <a:cubicBezTo>
                        <a:pt x="8172" y="16414"/>
                        <a:pt x="8766" y="18038"/>
                        <a:pt x="9953" y="19331"/>
                      </a:cubicBezTo>
                      <a:cubicBezTo>
                        <a:pt x="11141" y="20623"/>
                        <a:pt x="12625" y="21636"/>
                        <a:pt x="14406" y="22369"/>
                      </a:cubicBezTo>
                      <a:cubicBezTo>
                        <a:pt x="16187" y="23102"/>
                        <a:pt x="18580" y="23923"/>
                        <a:pt x="21583" y="24831"/>
                      </a:cubicBezTo>
                      <a:cubicBezTo>
                        <a:pt x="25285" y="25949"/>
                        <a:pt x="28289" y="27049"/>
                        <a:pt x="30594" y="28132"/>
                      </a:cubicBezTo>
                      <a:cubicBezTo>
                        <a:pt x="32899" y="29214"/>
                        <a:pt x="34872" y="30786"/>
                        <a:pt x="36514" y="32847"/>
                      </a:cubicBezTo>
                      <a:cubicBezTo>
                        <a:pt x="38155" y="34907"/>
                        <a:pt x="38976" y="37579"/>
                        <a:pt x="38976" y="40862"/>
                      </a:cubicBezTo>
                      <a:cubicBezTo>
                        <a:pt x="38976" y="45612"/>
                        <a:pt x="37230" y="49436"/>
                        <a:pt x="33737" y="52335"/>
                      </a:cubicBezTo>
                      <a:cubicBezTo>
                        <a:pt x="30245" y="55233"/>
                        <a:pt x="25739" y="56683"/>
                        <a:pt x="20221" y="56683"/>
                      </a:cubicBezTo>
                      <a:cubicBezTo>
                        <a:pt x="15332" y="56683"/>
                        <a:pt x="11036" y="55548"/>
                        <a:pt x="7334" y="53278"/>
                      </a:cubicBezTo>
                      <a:cubicBezTo>
                        <a:pt x="3632" y="51008"/>
                        <a:pt x="1187" y="47812"/>
                        <a:pt x="0" y="43691"/>
                      </a:cubicBezTo>
                      <a:lnTo>
                        <a:pt x="4610" y="41071"/>
                      </a:lnTo>
                      <a:cubicBezTo>
                        <a:pt x="5797" y="44424"/>
                        <a:pt x="7770" y="46956"/>
                        <a:pt x="10530" y="48668"/>
                      </a:cubicBezTo>
                      <a:cubicBezTo>
                        <a:pt x="13289" y="50379"/>
                        <a:pt x="16519" y="51235"/>
                        <a:pt x="20221" y="51235"/>
                      </a:cubicBezTo>
                      <a:cubicBezTo>
                        <a:pt x="23993" y="51235"/>
                        <a:pt x="27032" y="50344"/>
                        <a:pt x="29337" y="48563"/>
                      </a:cubicBezTo>
                      <a:cubicBezTo>
                        <a:pt x="31642" y="46782"/>
                        <a:pt x="32794" y="44389"/>
                        <a:pt x="32794" y="41386"/>
                      </a:cubicBezTo>
                      <a:cubicBezTo>
                        <a:pt x="32794" y="39081"/>
                        <a:pt x="32148" y="37195"/>
                        <a:pt x="30856" y="35728"/>
                      </a:cubicBezTo>
                      <a:cubicBezTo>
                        <a:pt x="29564" y="34261"/>
                        <a:pt x="27957" y="33126"/>
                        <a:pt x="26036" y="32323"/>
                      </a:cubicBezTo>
                      <a:cubicBezTo>
                        <a:pt x="24115" y="31519"/>
                        <a:pt x="21548" y="30629"/>
                        <a:pt x="18335" y="29651"/>
                      </a:cubicBezTo>
                      <a:cubicBezTo>
                        <a:pt x="14703" y="28533"/>
                        <a:pt x="11804" y="27468"/>
                        <a:pt x="9639" y="26455"/>
                      </a:cubicBezTo>
                      <a:cubicBezTo>
                        <a:pt x="7474" y="25442"/>
                        <a:pt x="5640" y="24010"/>
                        <a:pt x="4138" y="22159"/>
                      </a:cubicBezTo>
                      <a:cubicBezTo>
                        <a:pt x="2636" y="20308"/>
                        <a:pt x="1886" y="17916"/>
                        <a:pt x="1886" y="14982"/>
                      </a:cubicBezTo>
                      <a:cubicBezTo>
                        <a:pt x="1886" y="10442"/>
                        <a:pt x="3632" y="6810"/>
                        <a:pt x="7124" y="4086"/>
                      </a:cubicBezTo>
                      <a:cubicBezTo>
                        <a:pt x="10617" y="1362"/>
                        <a:pt x="14948" y="0"/>
                        <a:pt x="20117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4" name="文本框 53">
                  <a:extLst>
                    <a:ext uri="{FF2B5EF4-FFF2-40B4-BE49-F238E27FC236}">
                      <a16:creationId xmlns:a16="http://schemas.microsoft.com/office/drawing/2014/main" id="{C72AAED5-ADE2-5DE3-7C03-4EBE984B2BB6}"/>
                    </a:ext>
                  </a:extLst>
                </p:cNvPr>
                <p:cNvSpPr txBox="1"/>
                <p:nvPr/>
              </p:nvSpPr>
              <p:spPr>
                <a:xfrm>
                  <a:off x="6249674" y="1070566"/>
                  <a:ext cx="8696" cy="75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75438">
                      <a:moveTo>
                        <a:pt x="1362" y="20955"/>
                      </a:moveTo>
                      <a:lnTo>
                        <a:pt x="7229" y="20955"/>
                      </a:lnTo>
                      <a:lnTo>
                        <a:pt x="7229" y="75438"/>
                      </a:lnTo>
                      <a:lnTo>
                        <a:pt x="1362" y="75438"/>
                      </a:lnTo>
                      <a:close/>
                      <a:moveTo>
                        <a:pt x="4296" y="0"/>
                      </a:moveTo>
                      <a:cubicBezTo>
                        <a:pt x="5553" y="0"/>
                        <a:pt x="6601" y="437"/>
                        <a:pt x="7439" y="1310"/>
                      </a:cubicBezTo>
                      <a:cubicBezTo>
                        <a:pt x="8277" y="2183"/>
                        <a:pt x="8696" y="3248"/>
                        <a:pt x="8696" y="4505"/>
                      </a:cubicBezTo>
                      <a:cubicBezTo>
                        <a:pt x="8696" y="5693"/>
                        <a:pt x="8260" y="6723"/>
                        <a:pt x="7386" y="7596"/>
                      </a:cubicBezTo>
                      <a:cubicBezTo>
                        <a:pt x="6513" y="8469"/>
                        <a:pt x="5483" y="8906"/>
                        <a:pt x="4296" y="8906"/>
                      </a:cubicBezTo>
                      <a:cubicBezTo>
                        <a:pt x="3108" y="8906"/>
                        <a:pt x="2095" y="8469"/>
                        <a:pt x="1257" y="7596"/>
                      </a:cubicBezTo>
                      <a:cubicBezTo>
                        <a:pt x="419" y="6723"/>
                        <a:pt x="0" y="5693"/>
                        <a:pt x="0" y="4505"/>
                      </a:cubicBezTo>
                      <a:cubicBezTo>
                        <a:pt x="0" y="3318"/>
                        <a:pt x="436" y="2270"/>
                        <a:pt x="1309" y="1362"/>
                      </a:cubicBezTo>
                      <a:cubicBezTo>
                        <a:pt x="2183" y="454"/>
                        <a:pt x="3178" y="0"/>
                        <a:pt x="4296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5" name="文本框 54">
                  <a:extLst>
                    <a:ext uri="{FF2B5EF4-FFF2-40B4-BE49-F238E27FC236}">
                      <a16:creationId xmlns:a16="http://schemas.microsoft.com/office/drawing/2014/main" id="{EBE123A8-CA68-DDA7-7715-0AC83D58B24C}"/>
                    </a:ext>
                  </a:extLst>
                </p:cNvPr>
                <p:cNvSpPr txBox="1"/>
                <p:nvPr/>
              </p:nvSpPr>
              <p:spPr>
                <a:xfrm>
                  <a:off x="6291536" y="1076330"/>
                  <a:ext cx="32900" cy="70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00" h="70723">
                      <a:moveTo>
                        <a:pt x="9011" y="0"/>
                      </a:moveTo>
                      <a:lnTo>
                        <a:pt x="14983" y="0"/>
                      </a:lnTo>
                      <a:lnTo>
                        <a:pt x="14983" y="15087"/>
                      </a:lnTo>
                      <a:lnTo>
                        <a:pt x="30385" y="15087"/>
                      </a:lnTo>
                      <a:lnTo>
                        <a:pt x="30385" y="20221"/>
                      </a:lnTo>
                      <a:lnTo>
                        <a:pt x="14983" y="20221"/>
                      </a:lnTo>
                      <a:lnTo>
                        <a:pt x="14983" y="53330"/>
                      </a:lnTo>
                      <a:cubicBezTo>
                        <a:pt x="14983" y="57591"/>
                        <a:pt x="15751" y="60612"/>
                        <a:pt x="17288" y="62393"/>
                      </a:cubicBezTo>
                      <a:cubicBezTo>
                        <a:pt x="18825" y="64174"/>
                        <a:pt x="20990" y="65065"/>
                        <a:pt x="23784" y="65065"/>
                      </a:cubicBezTo>
                      <a:cubicBezTo>
                        <a:pt x="26229" y="65065"/>
                        <a:pt x="28604" y="64436"/>
                        <a:pt x="30909" y="63179"/>
                      </a:cubicBezTo>
                      <a:lnTo>
                        <a:pt x="32900" y="67999"/>
                      </a:lnTo>
                      <a:cubicBezTo>
                        <a:pt x="30245" y="69815"/>
                        <a:pt x="27032" y="70723"/>
                        <a:pt x="23260" y="70723"/>
                      </a:cubicBezTo>
                      <a:cubicBezTo>
                        <a:pt x="18930" y="70723"/>
                        <a:pt x="15472" y="69483"/>
                        <a:pt x="12888" y="67003"/>
                      </a:cubicBezTo>
                      <a:cubicBezTo>
                        <a:pt x="10303" y="64524"/>
                        <a:pt x="9011" y="60210"/>
                        <a:pt x="9011" y="54064"/>
                      </a:cubicBezTo>
                      <a:lnTo>
                        <a:pt x="9011" y="20221"/>
                      </a:lnTo>
                      <a:lnTo>
                        <a:pt x="0" y="20221"/>
                      </a:lnTo>
                      <a:lnTo>
                        <a:pt x="0" y="15087"/>
                      </a:lnTo>
                      <a:lnTo>
                        <a:pt x="9011" y="15087"/>
                      </a:ln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6" name="文本框 55">
                  <a:extLst>
                    <a:ext uri="{FF2B5EF4-FFF2-40B4-BE49-F238E27FC236}">
                      <a16:creationId xmlns:a16="http://schemas.microsoft.com/office/drawing/2014/main" id="{B58BFA3A-C202-27A2-8DF8-579F0D698268}"/>
                    </a:ext>
                  </a:extLst>
                </p:cNvPr>
                <p:cNvSpPr txBox="1"/>
                <p:nvPr/>
              </p:nvSpPr>
              <p:spPr>
                <a:xfrm>
                  <a:off x="6356640" y="1091521"/>
                  <a:ext cx="44199" cy="80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99" h="80048">
                      <a:moveTo>
                        <a:pt x="523" y="0"/>
                      </a:moveTo>
                      <a:lnTo>
                        <a:pt x="7439" y="0"/>
                      </a:lnTo>
                      <a:lnTo>
                        <a:pt x="25984" y="47568"/>
                      </a:lnTo>
                      <a:lnTo>
                        <a:pt x="44199" y="41"/>
                      </a:lnTo>
                      <a:lnTo>
                        <a:pt x="44199" y="15768"/>
                      </a:lnTo>
                      <a:lnTo>
                        <a:pt x="24203" y="65799"/>
                      </a:lnTo>
                      <a:cubicBezTo>
                        <a:pt x="22247" y="70828"/>
                        <a:pt x="20151" y="74460"/>
                        <a:pt x="17916" y="76695"/>
                      </a:cubicBezTo>
                      <a:cubicBezTo>
                        <a:pt x="15681" y="78931"/>
                        <a:pt x="12572" y="80048"/>
                        <a:pt x="8591" y="80048"/>
                      </a:cubicBezTo>
                      <a:cubicBezTo>
                        <a:pt x="4959" y="80048"/>
                        <a:pt x="2095" y="79175"/>
                        <a:pt x="0" y="77429"/>
                      </a:cubicBezTo>
                      <a:lnTo>
                        <a:pt x="2409" y="72504"/>
                      </a:lnTo>
                      <a:cubicBezTo>
                        <a:pt x="3108" y="73063"/>
                        <a:pt x="4033" y="73535"/>
                        <a:pt x="5186" y="73919"/>
                      </a:cubicBezTo>
                      <a:cubicBezTo>
                        <a:pt x="6338" y="74303"/>
                        <a:pt x="7473" y="74495"/>
                        <a:pt x="8591" y="74495"/>
                      </a:cubicBezTo>
                      <a:cubicBezTo>
                        <a:pt x="10966" y="74495"/>
                        <a:pt x="12957" y="73692"/>
                        <a:pt x="14563" y="72085"/>
                      </a:cubicBezTo>
                      <a:cubicBezTo>
                        <a:pt x="16170" y="70479"/>
                        <a:pt x="17776" y="67650"/>
                        <a:pt x="19383" y="63598"/>
                      </a:cubicBezTo>
                      <a:lnTo>
                        <a:pt x="22840" y="55216"/>
                      </a:ln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</p:grp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492E92CB-105C-5E12-BB88-19484B33CEB8}"/>
                  </a:ext>
                </a:extLst>
              </p:cNvPr>
              <p:cNvGrpSpPr/>
              <p:nvPr/>
            </p:nvGrpSpPr>
            <p:grpSpPr>
              <a:xfrm>
                <a:off x="5819839" y="646922"/>
                <a:ext cx="1282883" cy="399125"/>
                <a:chOff x="1322882" y="4607182"/>
                <a:chExt cx="1779216" cy="553543"/>
              </a:xfrm>
              <a:grpFill/>
            </p:grpSpPr>
            <p:grpSp>
              <p:nvGrpSpPr>
                <p:cNvPr id="31" name="组合 30">
                  <a:extLst>
                    <a:ext uri="{FF2B5EF4-FFF2-40B4-BE49-F238E27FC236}">
                      <a16:creationId xmlns:a16="http://schemas.microsoft.com/office/drawing/2014/main" id="{01039B97-C95B-33AA-1D27-9550EC930116}"/>
                    </a:ext>
                  </a:extLst>
                </p:cNvPr>
                <p:cNvGrpSpPr/>
                <p:nvPr/>
              </p:nvGrpSpPr>
              <p:grpSpPr>
                <a:xfrm>
                  <a:off x="1322882" y="4607182"/>
                  <a:ext cx="546765" cy="553543"/>
                  <a:chOff x="3759129" y="4511932"/>
                  <a:chExt cx="546765" cy="553543"/>
                </a:xfrm>
                <a:grpFill/>
              </p:grpSpPr>
              <p:sp>
                <p:nvSpPr>
                  <p:cNvPr id="42" name="任意多边形: 形状 41">
                    <a:extLst>
                      <a:ext uri="{FF2B5EF4-FFF2-40B4-BE49-F238E27FC236}">
                        <a16:creationId xmlns:a16="http://schemas.microsoft.com/office/drawing/2014/main" id="{3009908C-3A95-1148-9712-F34DEAA33F83}"/>
                      </a:ext>
                    </a:extLst>
                  </p:cNvPr>
                  <p:cNvSpPr/>
                  <p:nvPr/>
                </p:nvSpPr>
                <p:spPr>
                  <a:xfrm>
                    <a:off x="4120626" y="4511932"/>
                    <a:ext cx="103921" cy="106203"/>
                  </a:xfrm>
                  <a:custGeom>
                    <a:avLst/>
                    <a:gdLst>
                      <a:gd name="connsiteX0" fmla="*/ 40674 w 103921"/>
                      <a:gd name="connsiteY0" fmla="*/ 0 h 106203"/>
                      <a:gd name="connsiteX1" fmla="*/ 94905 w 103921"/>
                      <a:gd name="connsiteY1" fmla="*/ 36154 h 106203"/>
                      <a:gd name="connsiteX2" fmla="*/ 103921 w 103921"/>
                      <a:gd name="connsiteY2" fmla="*/ 61010 h 106203"/>
                      <a:gd name="connsiteX3" fmla="*/ 85866 w 103921"/>
                      <a:gd name="connsiteY3" fmla="*/ 94904 h 106203"/>
                      <a:gd name="connsiteX4" fmla="*/ 72309 w 103921"/>
                      <a:gd name="connsiteY4" fmla="*/ 90385 h 106203"/>
                      <a:gd name="connsiteX5" fmla="*/ 33895 w 103921"/>
                      <a:gd name="connsiteY5" fmla="*/ 106203 h 106203"/>
                      <a:gd name="connsiteX6" fmla="*/ 0 w 103921"/>
                      <a:gd name="connsiteY6" fmla="*/ 33894 h 106203"/>
                      <a:gd name="connsiteX7" fmla="*/ 40674 w 103921"/>
                      <a:gd name="connsiteY7" fmla="*/ 0 h 1062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3921" h="106203">
                        <a:moveTo>
                          <a:pt x="40674" y="0"/>
                        </a:moveTo>
                        <a:cubicBezTo>
                          <a:pt x="56491" y="0"/>
                          <a:pt x="94905" y="33894"/>
                          <a:pt x="94905" y="36154"/>
                        </a:cubicBezTo>
                        <a:cubicBezTo>
                          <a:pt x="99402" y="40673"/>
                          <a:pt x="103921" y="54231"/>
                          <a:pt x="103921" y="61010"/>
                        </a:cubicBezTo>
                        <a:cubicBezTo>
                          <a:pt x="103921" y="70048"/>
                          <a:pt x="97142" y="94904"/>
                          <a:pt x="85866" y="94904"/>
                        </a:cubicBezTo>
                        <a:cubicBezTo>
                          <a:pt x="81347" y="94904"/>
                          <a:pt x="76828" y="90385"/>
                          <a:pt x="72309" y="90385"/>
                        </a:cubicBezTo>
                        <a:cubicBezTo>
                          <a:pt x="63270" y="90385"/>
                          <a:pt x="38414" y="103943"/>
                          <a:pt x="33895" y="106203"/>
                        </a:cubicBezTo>
                        <a:cubicBezTo>
                          <a:pt x="29375" y="99424"/>
                          <a:pt x="0" y="42933"/>
                          <a:pt x="0" y="33894"/>
                        </a:cubicBezTo>
                        <a:cubicBezTo>
                          <a:pt x="0" y="9038"/>
                          <a:pt x="27116" y="0"/>
                          <a:pt x="40674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43" name="任意多边形: 形状 42">
                    <a:extLst>
                      <a:ext uri="{FF2B5EF4-FFF2-40B4-BE49-F238E27FC236}">
                        <a16:creationId xmlns:a16="http://schemas.microsoft.com/office/drawing/2014/main" id="{860469AD-FBFA-23F2-1E1B-2D0ABCB7B73F}"/>
                      </a:ext>
                    </a:extLst>
                  </p:cNvPr>
                  <p:cNvSpPr/>
                  <p:nvPr/>
                </p:nvSpPr>
                <p:spPr>
                  <a:xfrm>
                    <a:off x="3876607" y="4581980"/>
                    <a:ext cx="101684" cy="70049"/>
                  </a:xfrm>
                  <a:custGeom>
                    <a:avLst/>
                    <a:gdLst>
                      <a:gd name="connsiteX0" fmla="*/ 29375 w 101684"/>
                      <a:gd name="connsiteY0" fmla="*/ 0 h 70049"/>
                      <a:gd name="connsiteX1" fmla="*/ 101684 w 101684"/>
                      <a:gd name="connsiteY1" fmla="*/ 49712 h 70049"/>
                      <a:gd name="connsiteX2" fmla="*/ 101684 w 101684"/>
                      <a:gd name="connsiteY2" fmla="*/ 67789 h 70049"/>
                      <a:gd name="connsiteX3" fmla="*/ 49712 w 101684"/>
                      <a:gd name="connsiteY3" fmla="*/ 70049 h 70049"/>
                      <a:gd name="connsiteX4" fmla="*/ 11298 w 101684"/>
                      <a:gd name="connsiteY4" fmla="*/ 54232 h 70049"/>
                      <a:gd name="connsiteX5" fmla="*/ 15817 w 101684"/>
                      <a:gd name="connsiteY5" fmla="*/ 45193 h 70049"/>
                      <a:gd name="connsiteX6" fmla="*/ 0 w 101684"/>
                      <a:gd name="connsiteY6" fmla="*/ 18077 h 70049"/>
                      <a:gd name="connsiteX7" fmla="*/ 29375 w 101684"/>
                      <a:gd name="connsiteY7" fmla="*/ 0 h 70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1684" h="70049">
                        <a:moveTo>
                          <a:pt x="29375" y="0"/>
                        </a:moveTo>
                        <a:cubicBezTo>
                          <a:pt x="40673" y="0"/>
                          <a:pt x="101684" y="27116"/>
                          <a:pt x="101684" y="49712"/>
                        </a:cubicBezTo>
                        <a:lnTo>
                          <a:pt x="101684" y="67789"/>
                        </a:lnTo>
                        <a:cubicBezTo>
                          <a:pt x="88126" y="56491"/>
                          <a:pt x="65529" y="70049"/>
                          <a:pt x="49712" y="70049"/>
                        </a:cubicBezTo>
                        <a:cubicBezTo>
                          <a:pt x="40673" y="70049"/>
                          <a:pt x="11298" y="67789"/>
                          <a:pt x="11298" y="54232"/>
                        </a:cubicBezTo>
                        <a:cubicBezTo>
                          <a:pt x="11298" y="47453"/>
                          <a:pt x="15817" y="51972"/>
                          <a:pt x="15817" y="45193"/>
                        </a:cubicBezTo>
                        <a:cubicBezTo>
                          <a:pt x="15817" y="40674"/>
                          <a:pt x="0" y="24856"/>
                          <a:pt x="0" y="18077"/>
                        </a:cubicBezTo>
                        <a:cubicBezTo>
                          <a:pt x="0" y="0"/>
                          <a:pt x="24856" y="0"/>
                          <a:pt x="29375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44" name="任意多边形: 形状 43">
                    <a:extLst>
                      <a:ext uri="{FF2B5EF4-FFF2-40B4-BE49-F238E27FC236}">
                        <a16:creationId xmlns:a16="http://schemas.microsoft.com/office/drawing/2014/main" id="{A55C57FA-328D-B96A-822A-05EE899C8F44}"/>
                      </a:ext>
                    </a:extLst>
                  </p:cNvPr>
                  <p:cNvSpPr/>
                  <p:nvPr/>
                </p:nvSpPr>
                <p:spPr>
                  <a:xfrm>
                    <a:off x="3759129" y="4611356"/>
                    <a:ext cx="546765" cy="454119"/>
                  </a:xfrm>
                  <a:custGeom>
                    <a:avLst/>
                    <a:gdLst>
                      <a:gd name="connsiteX0" fmla="*/ 250797 w 546765"/>
                      <a:gd name="connsiteY0" fmla="*/ 0 h 454119"/>
                      <a:gd name="connsiteX1" fmla="*/ 347939 w 546765"/>
                      <a:gd name="connsiteY1" fmla="*/ 79064 h 454119"/>
                      <a:gd name="connsiteX2" fmla="*/ 354718 w 546765"/>
                      <a:gd name="connsiteY2" fmla="*/ 108440 h 454119"/>
                      <a:gd name="connsiteX3" fmla="*/ 399911 w 546765"/>
                      <a:gd name="connsiteY3" fmla="*/ 187527 h 454119"/>
                      <a:gd name="connsiteX4" fmla="*/ 483495 w 546765"/>
                      <a:gd name="connsiteY4" fmla="*/ 140075 h 454119"/>
                      <a:gd name="connsiteX5" fmla="*/ 546765 w 546765"/>
                      <a:gd name="connsiteY5" fmla="*/ 198825 h 454119"/>
                      <a:gd name="connsiteX6" fmla="*/ 539986 w 546765"/>
                      <a:gd name="connsiteY6" fmla="*/ 230437 h 454119"/>
                      <a:gd name="connsiteX7" fmla="*/ 539986 w 546765"/>
                      <a:gd name="connsiteY7" fmla="*/ 395391 h 454119"/>
                      <a:gd name="connsiteX8" fmla="*/ 490274 w 546765"/>
                      <a:gd name="connsiteY8" fmla="*/ 454119 h 454119"/>
                      <a:gd name="connsiteX9" fmla="*/ 474456 w 546765"/>
                      <a:gd name="connsiteY9" fmla="*/ 449600 h 454119"/>
                      <a:gd name="connsiteX10" fmla="*/ 440584 w 546765"/>
                      <a:gd name="connsiteY10" fmla="*/ 413445 h 454119"/>
                      <a:gd name="connsiteX11" fmla="*/ 417988 w 546765"/>
                      <a:gd name="connsiteY11" fmla="*/ 379573 h 454119"/>
                      <a:gd name="connsiteX12" fmla="*/ 386353 w 546765"/>
                      <a:gd name="connsiteY12" fmla="*/ 329861 h 454119"/>
                      <a:gd name="connsiteX13" fmla="*/ 302747 w 546765"/>
                      <a:gd name="connsiteY13" fmla="*/ 370535 h 454119"/>
                      <a:gd name="connsiteX14" fmla="*/ 289189 w 546765"/>
                      <a:gd name="connsiteY14" fmla="*/ 366016 h 454119"/>
                      <a:gd name="connsiteX15" fmla="*/ 271134 w 546765"/>
                      <a:gd name="connsiteY15" fmla="*/ 347939 h 454119"/>
                      <a:gd name="connsiteX16" fmla="*/ 268875 w 546765"/>
                      <a:gd name="connsiteY16" fmla="*/ 336640 h 454119"/>
                      <a:gd name="connsiteX17" fmla="*/ 347939 w 546765"/>
                      <a:gd name="connsiteY17" fmla="*/ 230437 h 454119"/>
                      <a:gd name="connsiteX18" fmla="*/ 318564 w 546765"/>
                      <a:gd name="connsiteY18" fmla="*/ 151373 h 454119"/>
                      <a:gd name="connsiteX19" fmla="*/ 307266 w 546765"/>
                      <a:gd name="connsiteY19" fmla="*/ 140075 h 454119"/>
                      <a:gd name="connsiteX20" fmla="*/ 228201 w 546765"/>
                      <a:gd name="connsiteY20" fmla="*/ 216902 h 454119"/>
                      <a:gd name="connsiteX21" fmla="*/ 221422 w 546765"/>
                      <a:gd name="connsiteY21" fmla="*/ 268851 h 454119"/>
                      <a:gd name="connsiteX22" fmla="*/ 135556 w 546765"/>
                      <a:gd name="connsiteY22" fmla="*/ 366016 h 454119"/>
                      <a:gd name="connsiteX23" fmla="*/ 67789 w 546765"/>
                      <a:gd name="connsiteY23" fmla="*/ 318563 h 454119"/>
                      <a:gd name="connsiteX24" fmla="*/ 54231 w 546765"/>
                      <a:gd name="connsiteY24" fmla="*/ 282409 h 454119"/>
                      <a:gd name="connsiteX25" fmla="*/ 103921 w 546765"/>
                      <a:gd name="connsiteY25" fmla="*/ 210123 h 454119"/>
                      <a:gd name="connsiteX26" fmla="*/ 47452 w 546765"/>
                      <a:gd name="connsiteY26" fmla="*/ 216902 h 454119"/>
                      <a:gd name="connsiteX27" fmla="*/ 18077 w 546765"/>
                      <a:gd name="connsiteY27" fmla="*/ 203344 h 454119"/>
                      <a:gd name="connsiteX28" fmla="*/ 22596 w 546765"/>
                      <a:gd name="connsiteY28" fmla="*/ 192046 h 454119"/>
                      <a:gd name="connsiteX29" fmla="*/ 0 w 546765"/>
                      <a:gd name="connsiteY29" fmla="*/ 162671 h 454119"/>
                      <a:gd name="connsiteX30" fmla="*/ 45193 w 546765"/>
                      <a:gd name="connsiteY30" fmla="*/ 137815 h 454119"/>
                      <a:gd name="connsiteX31" fmla="*/ 94905 w 546765"/>
                      <a:gd name="connsiteY31" fmla="*/ 128776 h 454119"/>
                      <a:gd name="connsiteX32" fmla="*/ 155893 w 546765"/>
                      <a:gd name="connsiteY32" fmla="*/ 110699 h 454119"/>
                      <a:gd name="connsiteX33" fmla="*/ 158152 w 546765"/>
                      <a:gd name="connsiteY33" fmla="*/ 106180 h 454119"/>
                      <a:gd name="connsiteX34" fmla="*/ 176229 w 546765"/>
                      <a:gd name="connsiteY34" fmla="*/ 72285 h 454119"/>
                      <a:gd name="connsiteX35" fmla="*/ 221422 w 546765"/>
                      <a:gd name="connsiteY35" fmla="*/ 94882 h 454119"/>
                      <a:gd name="connsiteX36" fmla="*/ 259836 w 546765"/>
                      <a:gd name="connsiteY36" fmla="*/ 101661 h 454119"/>
                      <a:gd name="connsiteX37" fmla="*/ 255317 w 546765"/>
                      <a:gd name="connsiteY37" fmla="*/ 103920 h 454119"/>
                      <a:gd name="connsiteX38" fmla="*/ 266615 w 546765"/>
                      <a:gd name="connsiteY38" fmla="*/ 110699 h 454119"/>
                      <a:gd name="connsiteX39" fmla="*/ 234980 w 546765"/>
                      <a:gd name="connsiteY39" fmla="*/ 133296 h 454119"/>
                      <a:gd name="connsiteX40" fmla="*/ 234980 w 546765"/>
                      <a:gd name="connsiteY40" fmla="*/ 140075 h 454119"/>
                      <a:gd name="connsiteX41" fmla="*/ 239499 w 546765"/>
                      <a:gd name="connsiteY41" fmla="*/ 144594 h 454119"/>
                      <a:gd name="connsiteX42" fmla="*/ 250797 w 546765"/>
                      <a:gd name="connsiteY42" fmla="*/ 137815 h 454119"/>
                      <a:gd name="connsiteX43" fmla="*/ 257576 w 546765"/>
                      <a:gd name="connsiteY43" fmla="*/ 146853 h 454119"/>
                      <a:gd name="connsiteX44" fmla="*/ 300487 w 546765"/>
                      <a:gd name="connsiteY44" fmla="*/ 115219 h 454119"/>
                      <a:gd name="connsiteX45" fmla="*/ 286929 w 546765"/>
                      <a:gd name="connsiteY45" fmla="*/ 81324 h 454119"/>
                      <a:gd name="connsiteX46" fmla="*/ 241759 w 546765"/>
                      <a:gd name="connsiteY46" fmla="*/ 9038 h 454119"/>
                      <a:gd name="connsiteX47" fmla="*/ 250797 w 546765"/>
                      <a:gd name="connsiteY47" fmla="*/ 0 h 454119"/>
                      <a:gd name="connsiteX48" fmla="*/ 167191 w 546765"/>
                      <a:gd name="connsiteY48" fmla="*/ 271111 h 454119"/>
                      <a:gd name="connsiteX49" fmla="*/ 144595 w 546765"/>
                      <a:gd name="connsiteY49" fmla="*/ 305005 h 454119"/>
                      <a:gd name="connsiteX50" fmla="*/ 151373 w 546765"/>
                      <a:gd name="connsiteY50" fmla="*/ 307265 h 454119"/>
                      <a:gd name="connsiteX51" fmla="*/ 169451 w 546765"/>
                      <a:gd name="connsiteY51" fmla="*/ 282409 h 454119"/>
                      <a:gd name="connsiteX52" fmla="*/ 167191 w 546765"/>
                      <a:gd name="connsiteY52" fmla="*/ 271111 h 454119"/>
                      <a:gd name="connsiteX53" fmla="*/ 508351 w 546765"/>
                      <a:gd name="connsiteY53" fmla="*/ 225918 h 454119"/>
                      <a:gd name="connsiteX54" fmla="*/ 478976 w 546765"/>
                      <a:gd name="connsiteY54" fmla="*/ 248514 h 454119"/>
                      <a:gd name="connsiteX55" fmla="*/ 438325 w 546765"/>
                      <a:gd name="connsiteY55" fmla="*/ 295967 h 454119"/>
                      <a:gd name="connsiteX56" fmla="*/ 481235 w 546765"/>
                      <a:gd name="connsiteY56" fmla="*/ 386352 h 454119"/>
                      <a:gd name="connsiteX57" fmla="*/ 490274 w 546765"/>
                      <a:gd name="connsiteY57" fmla="*/ 375054 h 454119"/>
                      <a:gd name="connsiteX58" fmla="*/ 519649 w 546765"/>
                      <a:gd name="connsiteY58" fmla="*/ 271111 h 454119"/>
                      <a:gd name="connsiteX59" fmla="*/ 508351 w 546765"/>
                      <a:gd name="connsiteY59" fmla="*/ 225918 h 454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</a:cxnLst>
                    <a:rect l="l" t="t" r="r" b="b"/>
                    <a:pathLst>
                      <a:path w="546765" h="454119">
                        <a:moveTo>
                          <a:pt x="250797" y="0"/>
                        </a:moveTo>
                        <a:cubicBezTo>
                          <a:pt x="275653" y="0"/>
                          <a:pt x="345680" y="70026"/>
                          <a:pt x="347939" y="79064"/>
                        </a:cubicBezTo>
                        <a:cubicBezTo>
                          <a:pt x="352459" y="85843"/>
                          <a:pt x="350199" y="99401"/>
                          <a:pt x="354718" y="108440"/>
                        </a:cubicBezTo>
                        <a:cubicBezTo>
                          <a:pt x="361497" y="126517"/>
                          <a:pt x="388613" y="187527"/>
                          <a:pt x="399911" y="187527"/>
                        </a:cubicBezTo>
                        <a:cubicBezTo>
                          <a:pt x="404430" y="187527"/>
                          <a:pt x="456402" y="140075"/>
                          <a:pt x="483495" y="140075"/>
                        </a:cubicBezTo>
                        <a:cubicBezTo>
                          <a:pt x="512870" y="140075"/>
                          <a:pt x="546765" y="178488"/>
                          <a:pt x="546765" y="198825"/>
                        </a:cubicBezTo>
                        <a:cubicBezTo>
                          <a:pt x="546765" y="205604"/>
                          <a:pt x="539986" y="223681"/>
                          <a:pt x="539986" y="230437"/>
                        </a:cubicBezTo>
                        <a:lnTo>
                          <a:pt x="539986" y="395391"/>
                        </a:lnTo>
                        <a:cubicBezTo>
                          <a:pt x="533207" y="438301"/>
                          <a:pt x="519649" y="454119"/>
                          <a:pt x="490274" y="454119"/>
                        </a:cubicBezTo>
                        <a:cubicBezTo>
                          <a:pt x="483495" y="454119"/>
                          <a:pt x="476716" y="454119"/>
                          <a:pt x="474456" y="449600"/>
                        </a:cubicBezTo>
                        <a:cubicBezTo>
                          <a:pt x="460899" y="440561"/>
                          <a:pt x="449623" y="427003"/>
                          <a:pt x="440584" y="413445"/>
                        </a:cubicBezTo>
                        <a:cubicBezTo>
                          <a:pt x="431546" y="402170"/>
                          <a:pt x="424767" y="390872"/>
                          <a:pt x="417988" y="379573"/>
                        </a:cubicBezTo>
                        <a:cubicBezTo>
                          <a:pt x="411209" y="366016"/>
                          <a:pt x="397651" y="329861"/>
                          <a:pt x="386353" y="329861"/>
                        </a:cubicBezTo>
                        <a:cubicBezTo>
                          <a:pt x="381834" y="329861"/>
                          <a:pt x="336641" y="370535"/>
                          <a:pt x="302747" y="370535"/>
                        </a:cubicBezTo>
                        <a:cubicBezTo>
                          <a:pt x="298227" y="370535"/>
                          <a:pt x="291448" y="370535"/>
                          <a:pt x="289189" y="366016"/>
                        </a:cubicBezTo>
                        <a:cubicBezTo>
                          <a:pt x="282410" y="361496"/>
                          <a:pt x="275653" y="352458"/>
                          <a:pt x="271134" y="347939"/>
                        </a:cubicBezTo>
                        <a:cubicBezTo>
                          <a:pt x="268875" y="345679"/>
                          <a:pt x="268875" y="343419"/>
                          <a:pt x="268875" y="336640"/>
                        </a:cubicBezTo>
                        <a:cubicBezTo>
                          <a:pt x="268875" y="302746"/>
                          <a:pt x="347939" y="243995"/>
                          <a:pt x="347939" y="230437"/>
                        </a:cubicBezTo>
                        <a:cubicBezTo>
                          <a:pt x="347939" y="225918"/>
                          <a:pt x="327603" y="178488"/>
                          <a:pt x="318564" y="151373"/>
                        </a:cubicBezTo>
                        <a:cubicBezTo>
                          <a:pt x="318564" y="146853"/>
                          <a:pt x="314045" y="140075"/>
                          <a:pt x="307266" y="140075"/>
                        </a:cubicBezTo>
                        <a:cubicBezTo>
                          <a:pt x="298227" y="140075"/>
                          <a:pt x="234980" y="192046"/>
                          <a:pt x="228201" y="216902"/>
                        </a:cubicBezTo>
                        <a:cubicBezTo>
                          <a:pt x="223682" y="230437"/>
                          <a:pt x="223682" y="250774"/>
                          <a:pt x="221422" y="268851"/>
                        </a:cubicBezTo>
                        <a:cubicBezTo>
                          <a:pt x="210124" y="336640"/>
                          <a:pt x="189787" y="366016"/>
                          <a:pt x="135556" y="366016"/>
                        </a:cubicBezTo>
                        <a:cubicBezTo>
                          <a:pt x="103921" y="366016"/>
                          <a:pt x="85866" y="361496"/>
                          <a:pt x="67789" y="318563"/>
                        </a:cubicBezTo>
                        <a:cubicBezTo>
                          <a:pt x="63270" y="305005"/>
                          <a:pt x="54231" y="289188"/>
                          <a:pt x="54231" y="282409"/>
                        </a:cubicBezTo>
                        <a:cubicBezTo>
                          <a:pt x="54231" y="253034"/>
                          <a:pt x="92645" y="225918"/>
                          <a:pt x="103921" y="210123"/>
                        </a:cubicBezTo>
                        <a:cubicBezTo>
                          <a:pt x="79087" y="214643"/>
                          <a:pt x="54231" y="216902"/>
                          <a:pt x="47452" y="216902"/>
                        </a:cubicBezTo>
                        <a:cubicBezTo>
                          <a:pt x="36154" y="216902"/>
                          <a:pt x="18077" y="219162"/>
                          <a:pt x="18077" y="203344"/>
                        </a:cubicBezTo>
                        <a:cubicBezTo>
                          <a:pt x="18077" y="196565"/>
                          <a:pt x="22596" y="196565"/>
                          <a:pt x="22596" y="192046"/>
                        </a:cubicBezTo>
                        <a:cubicBezTo>
                          <a:pt x="22596" y="185267"/>
                          <a:pt x="0" y="176229"/>
                          <a:pt x="0" y="162671"/>
                        </a:cubicBezTo>
                        <a:cubicBezTo>
                          <a:pt x="0" y="137815"/>
                          <a:pt x="38414" y="140075"/>
                          <a:pt x="45193" y="137815"/>
                        </a:cubicBezTo>
                        <a:cubicBezTo>
                          <a:pt x="61010" y="135555"/>
                          <a:pt x="79087" y="131036"/>
                          <a:pt x="94905" y="128776"/>
                        </a:cubicBezTo>
                        <a:cubicBezTo>
                          <a:pt x="110700" y="126517"/>
                          <a:pt x="140075" y="131036"/>
                          <a:pt x="155893" y="110699"/>
                        </a:cubicBezTo>
                        <a:cubicBezTo>
                          <a:pt x="155893" y="110699"/>
                          <a:pt x="158152" y="108440"/>
                          <a:pt x="158152" y="106180"/>
                        </a:cubicBezTo>
                        <a:cubicBezTo>
                          <a:pt x="158152" y="103920"/>
                          <a:pt x="158152" y="72285"/>
                          <a:pt x="176229" y="72285"/>
                        </a:cubicBezTo>
                        <a:cubicBezTo>
                          <a:pt x="180749" y="72285"/>
                          <a:pt x="203345" y="85843"/>
                          <a:pt x="221422" y="94882"/>
                        </a:cubicBezTo>
                        <a:cubicBezTo>
                          <a:pt x="225941" y="97141"/>
                          <a:pt x="259836" y="88103"/>
                          <a:pt x="259836" y="101661"/>
                        </a:cubicBezTo>
                        <a:cubicBezTo>
                          <a:pt x="259836" y="106180"/>
                          <a:pt x="257576" y="101661"/>
                          <a:pt x="255317" y="103920"/>
                        </a:cubicBezTo>
                        <a:cubicBezTo>
                          <a:pt x="257576" y="106180"/>
                          <a:pt x="262096" y="110699"/>
                          <a:pt x="266615" y="110699"/>
                        </a:cubicBezTo>
                        <a:cubicBezTo>
                          <a:pt x="264355" y="121997"/>
                          <a:pt x="244019" y="126517"/>
                          <a:pt x="234980" y="133296"/>
                        </a:cubicBezTo>
                        <a:lnTo>
                          <a:pt x="234980" y="140075"/>
                        </a:lnTo>
                        <a:cubicBezTo>
                          <a:pt x="237240" y="142334"/>
                          <a:pt x="234980" y="144594"/>
                          <a:pt x="239499" y="144594"/>
                        </a:cubicBezTo>
                        <a:cubicBezTo>
                          <a:pt x="246278" y="144594"/>
                          <a:pt x="248538" y="142334"/>
                          <a:pt x="250797" y="137815"/>
                        </a:cubicBezTo>
                        <a:cubicBezTo>
                          <a:pt x="253057" y="140075"/>
                          <a:pt x="255317" y="142334"/>
                          <a:pt x="257576" y="146853"/>
                        </a:cubicBezTo>
                        <a:cubicBezTo>
                          <a:pt x="266615" y="140075"/>
                          <a:pt x="300487" y="121997"/>
                          <a:pt x="300487" y="115219"/>
                        </a:cubicBezTo>
                        <a:cubicBezTo>
                          <a:pt x="300487" y="108440"/>
                          <a:pt x="291448" y="90362"/>
                          <a:pt x="286929" y="81324"/>
                        </a:cubicBezTo>
                        <a:cubicBezTo>
                          <a:pt x="273394" y="54208"/>
                          <a:pt x="241759" y="36154"/>
                          <a:pt x="241759" y="9038"/>
                        </a:cubicBezTo>
                        <a:cubicBezTo>
                          <a:pt x="241759" y="2259"/>
                          <a:pt x="244019" y="0"/>
                          <a:pt x="250797" y="0"/>
                        </a:cubicBezTo>
                        <a:close/>
                        <a:moveTo>
                          <a:pt x="167191" y="271111"/>
                        </a:moveTo>
                        <a:cubicBezTo>
                          <a:pt x="160412" y="277890"/>
                          <a:pt x="140075" y="289188"/>
                          <a:pt x="144595" y="305005"/>
                        </a:cubicBezTo>
                        <a:cubicBezTo>
                          <a:pt x="144595" y="305005"/>
                          <a:pt x="146854" y="307265"/>
                          <a:pt x="151373" y="307265"/>
                        </a:cubicBezTo>
                        <a:cubicBezTo>
                          <a:pt x="162672" y="307265"/>
                          <a:pt x="169451" y="291448"/>
                          <a:pt x="169451" y="282409"/>
                        </a:cubicBezTo>
                        <a:cubicBezTo>
                          <a:pt x="169451" y="275630"/>
                          <a:pt x="167191" y="273371"/>
                          <a:pt x="167191" y="271111"/>
                        </a:cubicBezTo>
                        <a:close/>
                        <a:moveTo>
                          <a:pt x="508351" y="225918"/>
                        </a:moveTo>
                        <a:cubicBezTo>
                          <a:pt x="501572" y="225918"/>
                          <a:pt x="485755" y="239476"/>
                          <a:pt x="478976" y="248514"/>
                        </a:cubicBezTo>
                        <a:cubicBezTo>
                          <a:pt x="460899" y="268851"/>
                          <a:pt x="438325" y="275630"/>
                          <a:pt x="438325" y="295967"/>
                        </a:cubicBezTo>
                        <a:cubicBezTo>
                          <a:pt x="438325" y="300486"/>
                          <a:pt x="463158" y="386352"/>
                          <a:pt x="481235" y="386352"/>
                        </a:cubicBezTo>
                        <a:cubicBezTo>
                          <a:pt x="485755" y="386352"/>
                          <a:pt x="488014" y="377314"/>
                          <a:pt x="490274" y="375054"/>
                        </a:cubicBezTo>
                        <a:cubicBezTo>
                          <a:pt x="510611" y="341160"/>
                          <a:pt x="519649" y="307265"/>
                          <a:pt x="519649" y="271111"/>
                        </a:cubicBezTo>
                        <a:cubicBezTo>
                          <a:pt x="519649" y="268851"/>
                          <a:pt x="517389" y="225918"/>
                          <a:pt x="508351" y="225918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</p:grpSp>
            <p:grpSp>
              <p:nvGrpSpPr>
                <p:cNvPr id="32" name="组合 31">
                  <a:extLst>
                    <a:ext uri="{FF2B5EF4-FFF2-40B4-BE49-F238E27FC236}">
                      <a16:creationId xmlns:a16="http://schemas.microsoft.com/office/drawing/2014/main" id="{B35764E1-E7D6-1ED6-53E2-70044589D9CB}"/>
                    </a:ext>
                  </a:extLst>
                </p:cNvPr>
                <p:cNvGrpSpPr/>
                <p:nvPr/>
              </p:nvGrpSpPr>
              <p:grpSpPr>
                <a:xfrm>
                  <a:off x="1941041" y="4706606"/>
                  <a:ext cx="451861" cy="334381"/>
                  <a:chOff x="7568403" y="4819220"/>
                  <a:chExt cx="451861" cy="334381"/>
                </a:xfrm>
                <a:grpFill/>
              </p:grpSpPr>
              <p:sp>
                <p:nvSpPr>
                  <p:cNvPr id="39" name="任意多边形: 形状 38">
                    <a:extLst>
                      <a:ext uri="{FF2B5EF4-FFF2-40B4-BE49-F238E27FC236}">
                        <a16:creationId xmlns:a16="http://schemas.microsoft.com/office/drawing/2014/main" id="{2298D19F-CCFE-64A7-DAB4-AE30DF8F30CD}"/>
                      </a:ext>
                    </a:extLst>
                  </p:cNvPr>
                  <p:cNvSpPr/>
                  <p:nvPr/>
                </p:nvSpPr>
                <p:spPr>
                  <a:xfrm>
                    <a:off x="7624895" y="4819220"/>
                    <a:ext cx="90363" cy="67766"/>
                  </a:xfrm>
                  <a:custGeom>
                    <a:avLst/>
                    <a:gdLst>
                      <a:gd name="connsiteX0" fmla="*/ 29353 w 90363"/>
                      <a:gd name="connsiteY0" fmla="*/ 0 h 67766"/>
                      <a:gd name="connsiteX1" fmla="*/ 90363 w 90363"/>
                      <a:gd name="connsiteY1" fmla="*/ 47429 h 67766"/>
                      <a:gd name="connsiteX2" fmla="*/ 45170 w 90363"/>
                      <a:gd name="connsiteY2" fmla="*/ 67766 h 67766"/>
                      <a:gd name="connsiteX3" fmla="*/ 20337 w 90363"/>
                      <a:gd name="connsiteY3" fmla="*/ 58728 h 67766"/>
                      <a:gd name="connsiteX4" fmla="*/ 0 w 90363"/>
                      <a:gd name="connsiteY4" fmla="*/ 18054 h 67766"/>
                      <a:gd name="connsiteX5" fmla="*/ 29353 w 90363"/>
                      <a:gd name="connsiteY5" fmla="*/ 0 h 67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363" h="67766">
                        <a:moveTo>
                          <a:pt x="29353" y="0"/>
                        </a:moveTo>
                        <a:cubicBezTo>
                          <a:pt x="42910" y="0"/>
                          <a:pt x="90363" y="27093"/>
                          <a:pt x="90363" y="47429"/>
                        </a:cubicBezTo>
                        <a:cubicBezTo>
                          <a:pt x="90363" y="67766"/>
                          <a:pt x="45170" y="67766"/>
                          <a:pt x="45170" y="67766"/>
                        </a:cubicBezTo>
                        <a:cubicBezTo>
                          <a:pt x="40651" y="67766"/>
                          <a:pt x="27093" y="67766"/>
                          <a:pt x="20337" y="58728"/>
                        </a:cubicBezTo>
                        <a:cubicBezTo>
                          <a:pt x="11298" y="47429"/>
                          <a:pt x="0" y="22573"/>
                          <a:pt x="0" y="18054"/>
                        </a:cubicBezTo>
                        <a:cubicBezTo>
                          <a:pt x="0" y="2259"/>
                          <a:pt x="24833" y="0"/>
                          <a:pt x="29353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40" name="任意多边形: 形状 39">
                    <a:extLst>
                      <a:ext uri="{FF2B5EF4-FFF2-40B4-BE49-F238E27FC236}">
                        <a16:creationId xmlns:a16="http://schemas.microsoft.com/office/drawing/2014/main" id="{00A23B75-3577-A243-9435-B90006529004}"/>
                      </a:ext>
                    </a:extLst>
                  </p:cNvPr>
                  <p:cNvSpPr/>
                  <p:nvPr/>
                </p:nvSpPr>
                <p:spPr>
                  <a:xfrm>
                    <a:off x="7656507" y="4871169"/>
                    <a:ext cx="363757" cy="282432"/>
                  </a:xfrm>
                  <a:custGeom>
                    <a:avLst/>
                    <a:gdLst>
                      <a:gd name="connsiteX0" fmla="*/ 153656 w 363757"/>
                      <a:gd name="connsiteY0" fmla="*/ 0 h 282432"/>
                      <a:gd name="connsiteX1" fmla="*/ 205605 w 363757"/>
                      <a:gd name="connsiteY1" fmla="*/ 38414 h 282432"/>
                      <a:gd name="connsiteX2" fmla="*/ 314067 w 363757"/>
                      <a:gd name="connsiteY2" fmla="*/ 56491 h 282432"/>
                      <a:gd name="connsiteX3" fmla="*/ 345702 w 363757"/>
                      <a:gd name="connsiteY3" fmla="*/ 88126 h 282432"/>
                      <a:gd name="connsiteX4" fmla="*/ 363757 w 363757"/>
                      <a:gd name="connsiteY4" fmla="*/ 131059 h 282432"/>
                      <a:gd name="connsiteX5" fmla="*/ 198826 w 363757"/>
                      <a:gd name="connsiteY5" fmla="*/ 282432 h 282432"/>
                      <a:gd name="connsiteX6" fmla="*/ 112982 w 363757"/>
                      <a:gd name="connsiteY6" fmla="*/ 178488 h 282432"/>
                      <a:gd name="connsiteX7" fmla="*/ 155915 w 363757"/>
                      <a:gd name="connsiteY7" fmla="*/ 142357 h 282432"/>
                      <a:gd name="connsiteX8" fmla="*/ 234980 w 363757"/>
                      <a:gd name="connsiteY8" fmla="*/ 164931 h 282432"/>
                      <a:gd name="connsiteX9" fmla="*/ 280173 w 363757"/>
                      <a:gd name="connsiteY9" fmla="*/ 112982 h 282432"/>
                      <a:gd name="connsiteX10" fmla="*/ 271134 w 363757"/>
                      <a:gd name="connsiteY10" fmla="*/ 101683 h 282432"/>
                      <a:gd name="connsiteX11" fmla="*/ 214643 w 363757"/>
                      <a:gd name="connsiteY11" fmla="*/ 94904 h 282432"/>
                      <a:gd name="connsiteX12" fmla="*/ 178489 w 363757"/>
                      <a:gd name="connsiteY12" fmla="*/ 88126 h 282432"/>
                      <a:gd name="connsiteX13" fmla="*/ 155915 w 363757"/>
                      <a:gd name="connsiteY13" fmla="*/ 67789 h 282432"/>
                      <a:gd name="connsiteX14" fmla="*/ 74568 w 363757"/>
                      <a:gd name="connsiteY14" fmla="*/ 142357 h 282432"/>
                      <a:gd name="connsiteX15" fmla="*/ 74568 w 363757"/>
                      <a:gd name="connsiteY15" fmla="*/ 201085 h 282432"/>
                      <a:gd name="connsiteX16" fmla="*/ 45193 w 363757"/>
                      <a:gd name="connsiteY16" fmla="*/ 212383 h 282432"/>
                      <a:gd name="connsiteX17" fmla="*/ 36154 w 363757"/>
                      <a:gd name="connsiteY17" fmla="*/ 198825 h 282432"/>
                      <a:gd name="connsiteX18" fmla="*/ 15818 w 363757"/>
                      <a:gd name="connsiteY18" fmla="*/ 151373 h 282432"/>
                      <a:gd name="connsiteX19" fmla="*/ 6779 w 363757"/>
                      <a:gd name="connsiteY19" fmla="*/ 146854 h 282432"/>
                      <a:gd name="connsiteX20" fmla="*/ 2260 w 363757"/>
                      <a:gd name="connsiteY20" fmla="*/ 146854 h 282432"/>
                      <a:gd name="connsiteX21" fmla="*/ 4519 w 363757"/>
                      <a:gd name="connsiteY21" fmla="*/ 128799 h 282432"/>
                      <a:gd name="connsiteX22" fmla="*/ 0 w 363757"/>
                      <a:gd name="connsiteY22" fmla="*/ 115241 h 282432"/>
                      <a:gd name="connsiteX23" fmla="*/ 13558 w 363757"/>
                      <a:gd name="connsiteY23" fmla="*/ 94904 h 282432"/>
                      <a:gd name="connsiteX24" fmla="*/ 47453 w 363757"/>
                      <a:gd name="connsiteY24" fmla="*/ 115241 h 282432"/>
                      <a:gd name="connsiteX25" fmla="*/ 63270 w 363757"/>
                      <a:gd name="connsiteY25" fmla="*/ 99424 h 282432"/>
                      <a:gd name="connsiteX26" fmla="*/ 153656 w 363757"/>
                      <a:gd name="connsiteY26" fmla="*/ 0 h 282432"/>
                      <a:gd name="connsiteX27" fmla="*/ 176229 w 363757"/>
                      <a:gd name="connsiteY27" fmla="*/ 178488 h 282432"/>
                      <a:gd name="connsiteX28" fmla="*/ 142357 w 363757"/>
                      <a:gd name="connsiteY28" fmla="*/ 192046 h 282432"/>
                      <a:gd name="connsiteX29" fmla="*/ 158175 w 363757"/>
                      <a:gd name="connsiteY29" fmla="*/ 214643 h 282432"/>
                      <a:gd name="connsiteX30" fmla="*/ 210124 w 363757"/>
                      <a:gd name="connsiteY30" fmla="*/ 187527 h 282432"/>
                      <a:gd name="connsiteX31" fmla="*/ 207864 w 363757"/>
                      <a:gd name="connsiteY31" fmla="*/ 183008 h 282432"/>
                      <a:gd name="connsiteX32" fmla="*/ 176229 w 363757"/>
                      <a:gd name="connsiteY32" fmla="*/ 178488 h 282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363757" h="282432">
                        <a:moveTo>
                          <a:pt x="153656" y="0"/>
                        </a:moveTo>
                        <a:cubicBezTo>
                          <a:pt x="167213" y="0"/>
                          <a:pt x="196566" y="36154"/>
                          <a:pt x="205605" y="38414"/>
                        </a:cubicBezTo>
                        <a:cubicBezTo>
                          <a:pt x="239499" y="51971"/>
                          <a:pt x="277913" y="38414"/>
                          <a:pt x="314067" y="56491"/>
                        </a:cubicBezTo>
                        <a:cubicBezTo>
                          <a:pt x="327625" y="63270"/>
                          <a:pt x="336664" y="76827"/>
                          <a:pt x="345702" y="88126"/>
                        </a:cubicBezTo>
                        <a:cubicBezTo>
                          <a:pt x="356978" y="97164"/>
                          <a:pt x="363757" y="117501"/>
                          <a:pt x="363757" y="131059"/>
                        </a:cubicBezTo>
                        <a:cubicBezTo>
                          <a:pt x="363757" y="205604"/>
                          <a:pt x="248538" y="282432"/>
                          <a:pt x="198826" y="282432"/>
                        </a:cubicBezTo>
                        <a:cubicBezTo>
                          <a:pt x="146877" y="282432"/>
                          <a:pt x="112982" y="207864"/>
                          <a:pt x="112982" y="178488"/>
                        </a:cubicBezTo>
                        <a:cubicBezTo>
                          <a:pt x="112982" y="146854"/>
                          <a:pt x="133319" y="142357"/>
                          <a:pt x="155915" y="142357"/>
                        </a:cubicBezTo>
                        <a:cubicBezTo>
                          <a:pt x="198826" y="142357"/>
                          <a:pt x="216903" y="164931"/>
                          <a:pt x="234980" y="164931"/>
                        </a:cubicBezTo>
                        <a:cubicBezTo>
                          <a:pt x="250797" y="164931"/>
                          <a:pt x="280173" y="115241"/>
                          <a:pt x="280173" y="112982"/>
                        </a:cubicBezTo>
                        <a:cubicBezTo>
                          <a:pt x="280173" y="106203"/>
                          <a:pt x="275653" y="101683"/>
                          <a:pt x="271134" y="101683"/>
                        </a:cubicBezTo>
                        <a:cubicBezTo>
                          <a:pt x="253057" y="97164"/>
                          <a:pt x="232720" y="97164"/>
                          <a:pt x="214643" y="94904"/>
                        </a:cubicBezTo>
                        <a:cubicBezTo>
                          <a:pt x="203345" y="94904"/>
                          <a:pt x="187527" y="90385"/>
                          <a:pt x="178489" y="88126"/>
                        </a:cubicBezTo>
                        <a:cubicBezTo>
                          <a:pt x="164954" y="85866"/>
                          <a:pt x="164954" y="76827"/>
                          <a:pt x="155915" y="67789"/>
                        </a:cubicBezTo>
                        <a:cubicBezTo>
                          <a:pt x="142357" y="67789"/>
                          <a:pt x="74568" y="112982"/>
                          <a:pt x="74568" y="142357"/>
                        </a:cubicBezTo>
                        <a:lnTo>
                          <a:pt x="74568" y="201085"/>
                        </a:lnTo>
                        <a:cubicBezTo>
                          <a:pt x="65530" y="216902"/>
                          <a:pt x="51972" y="194306"/>
                          <a:pt x="45193" y="212383"/>
                        </a:cubicBezTo>
                        <a:cubicBezTo>
                          <a:pt x="40674" y="210123"/>
                          <a:pt x="38414" y="201085"/>
                          <a:pt x="36154" y="198825"/>
                        </a:cubicBezTo>
                        <a:cubicBezTo>
                          <a:pt x="29375" y="180748"/>
                          <a:pt x="20337" y="167190"/>
                          <a:pt x="15818" y="151373"/>
                        </a:cubicBezTo>
                        <a:cubicBezTo>
                          <a:pt x="15818" y="149113"/>
                          <a:pt x="13558" y="146854"/>
                          <a:pt x="6779" y="146854"/>
                        </a:cubicBezTo>
                        <a:lnTo>
                          <a:pt x="2260" y="146854"/>
                        </a:lnTo>
                        <a:cubicBezTo>
                          <a:pt x="2260" y="142357"/>
                          <a:pt x="4519" y="135578"/>
                          <a:pt x="4519" y="128799"/>
                        </a:cubicBezTo>
                        <a:cubicBezTo>
                          <a:pt x="4519" y="124280"/>
                          <a:pt x="0" y="119760"/>
                          <a:pt x="0" y="115241"/>
                        </a:cubicBezTo>
                        <a:cubicBezTo>
                          <a:pt x="0" y="99424"/>
                          <a:pt x="2260" y="94904"/>
                          <a:pt x="13558" y="94904"/>
                        </a:cubicBezTo>
                        <a:cubicBezTo>
                          <a:pt x="27116" y="94904"/>
                          <a:pt x="38414" y="115241"/>
                          <a:pt x="47453" y="115241"/>
                        </a:cubicBezTo>
                        <a:cubicBezTo>
                          <a:pt x="54231" y="115241"/>
                          <a:pt x="61010" y="106203"/>
                          <a:pt x="63270" y="99424"/>
                        </a:cubicBezTo>
                        <a:cubicBezTo>
                          <a:pt x="72309" y="81347"/>
                          <a:pt x="108463" y="0"/>
                          <a:pt x="153656" y="0"/>
                        </a:cubicBezTo>
                        <a:close/>
                        <a:moveTo>
                          <a:pt x="176229" y="178488"/>
                        </a:moveTo>
                        <a:cubicBezTo>
                          <a:pt x="167213" y="178488"/>
                          <a:pt x="142357" y="178488"/>
                          <a:pt x="142357" y="192046"/>
                        </a:cubicBezTo>
                        <a:cubicBezTo>
                          <a:pt x="142357" y="196566"/>
                          <a:pt x="144617" y="214643"/>
                          <a:pt x="158175" y="214643"/>
                        </a:cubicBezTo>
                        <a:cubicBezTo>
                          <a:pt x="169473" y="214643"/>
                          <a:pt x="203345" y="194306"/>
                          <a:pt x="210124" y="187527"/>
                        </a:cubicBezTo>
                        <a:cubicBezTo>
                          <a:pt x="207864" y="185267"/>
                          <a:pt x="207864" y="183008"/>
                          <a:pt x="207864" y="183008"/>
                        </a:cubicBezTo>
                        <a:cubicBezTo>
                          <a:pt x="196566" y="180748"/>
                          <a:pt x="180749" y="178488"/>
                          <a:pt x="176229" y="178488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41" name="任意多边形: 形状 40">
                    <a:extLst>
                      <a:ext uri="{FF2B5EF4-FFF2-40B4-BE49-F238E27FC236}">
                        <a16:creationId xmlns:a16="http://schemas.microsoft.com/office/drawing/2014/main" id="{1CB2BEC6-7D9E-CA97-B9DF-9423A3CAC2D7}"/>
                      </a:ext>
                    </a:extLst>
                  </p:cNvPr>
                  <p:cNvSpPr/>
                  <p:nvPr/>
                </p:nvSpPr>
                <p:spPr>
                  <a:xfrm>
                    <a:off x="7568403" y="4938958"/>
                    <a:ext cx="81324" cy="205604"/>
                  </a:xfrm>
                  <a:custGeom>
                    <a:avLst/>
                    <a:gdLst>
                      <a:gd name="connsiteX0" fmla="*/ 20337 w 81324"/>
                      <a:gd name="connsiteY0" fmla="*/ 0 h 205604"/>
                      <a:gd name="connsiteX1" fmla="*/ 79087 w 81324"/>
                      <a:gd name="connsiteY1" fmla="*/ 97142 h 205604"/>
                      <a:gd name="connsiteX2" fmla="*/ 81324 w 81324"/>
                      <a:gd name="connsiteY2" fmla="*/ 110699 h 205604"/>
                      <a:gd name="connsiteX3" fmla="*/ 79087 w 81324"/>
                      <a:gd name="connsiteY3" fmla="*/ 180748 h 205604"/>
                      <a:gd name="connsiteX4" fmla="*/ 70049 w 81324"/>
                      <a:gd name="connsiteY4" fmla="*/ 196566 h 205604"/>
                      <a:gd name="connsiteX5" fmla="*/ 49712 w 81324"/>
                      <a:gd name="connsiteY5" fmla="*/ 196566 h 205604"/>
                      <a:gd name="connsiteX6" fmla="*/ 36154 w 81324"/>
                      <a:gd name="connsiteY6" fmla="*/ 205604 h 205604"/>
                      <a:gd name="connsiteX7" fmla="*/ 22596 w 81324"/>
                      <a:gd name="connsiteY7" fmla="*/ 185267 h 205604"/>
                      <a:gd name="connsiteX8" fmla="*/ 6779 w 81324"/>
                      <a:gd name="connsiteY8" fmla="*/ 151373 h 205604"/>
                      <a:gd name="connsiteX9" fmla="*/ 0 w 81324"/>
                      <a:gd name="connsiteY9" fmla="*/ 83584 h 205604"/>
                      <a:gd name="connsiteX10" fmla="*/ 20337 w 81324"/>
                      <a:gd name="connsiteY10" fmla="*/ 0 h 2056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1324" h="205604">
                        <a:moveTo>
                          <a:pt x="20337" y="0"/>
                        </a:moveTo>
                        <a:cubicBezTo>
                          <a:pt x="42933" y="24856"/>
                          <a:pt x="61010" y="61010"/>
                          <a:pt x="79087" y="97142"/>
                        </a:cubicBezTo>
                        <a:cubicBezTo>
                          <a:pt x="81324" y="99401"/>
                          <a:pt x="81324" y="103921"/>
                          <a:pt x="81324" y="110699"/>
                        </a:cubicBezTo>
                        <a:cubicBezTo>
                          <a:pt x="81324" y="115219"/>
                          <a:pt x="79087" y="126517"/>
                          <a:pt x="79087" y="180748"/>
                        </a:cubicBezTo>
                        <a:cubicBezTo>
                          <a:pt x="79087" y="185267"/>
                          <a:pt x="76828" y="192046"/>
                          <a:pt x="70049" y="196566"/>
                        </a:cubicBezTo>
                        <a:cubicBezTo>
                          <a:pt x="63270" y="198825"/>
                          <a:pt x="56491" y="198825"/>
                          <a:pt x="49712" y="196566"/>
                        </a:cubicBezTo>
                        <a:cubicBezTo>
                          <a:pt x="45193" y="201085"/>
                          <a:pt x="42933" y="205604"/>
                          <a:pt x="36154" y="205604"/>
                        </a:cubicBezTo>
                        <a:cubicBezTo>
                          <a:pt x="24856" y="205604"/>
                          <a:pt x="24856" y="189787"/>
                          <a:pt x="22596" y="185267"/>
                        </a:cubicBezTo>
                        <a:cubicBezTo>
                          <a:pt x="18077" y="171710"/>
                          <a:pt x="9038" y="162671"/>
                          <a:pt x="6779" y="151373"/>
                        </a:cubicBezTo>
                        <a:cubicBezTo>
                          <a:pt x="0" y="128777"/>
                          <a:pt x="0" y="90363"/>
                          <a:pt x="0" y="83584"/>
                        </a:cubicBezTo>
                        <a:cubicBezTo>
                          <a:pt x="0" y="56491"/>
                          <a:pt x="6779" y="24856"/>
                          <a:pt x="20337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</p:grpSp>
            <p:grpSp>
              <p:nvGrpSpPr>
                <p:cNvPr id="33" name="组合 32">
                  <a:extLst>
                    <a:ext uri="{FF2B5EF4-FFF2-40B4-BE49-F238E27FC236}">
                      <a16:creationId xmlns:a16="http://schemas.microsoft.com/office/drawing/2014/main" id="{46908F5F-1D77-B146-6F86-004E5EEC88C2}"/>
                    </a:ext>
                  </a:extLst>
                </p:cNvPr>
                <p:cNvGrpSpPr/>
                <p:nvPr/>
              </p:nvGrpSpPr>
              <p:grpSpPr>
                <a:xfrm>
                  <a:off x="2438682" y="4758555"/>
                  <a:ext cx="244018" cy="244018"/>
                  <a:chOff x="10923535" y="4141396"/>
                  <a:chExt cx="244018" cy="244018"/>
                </a:xfrm>
                <a:grpFill/>
              </p:grpSpPr>
              <p:sp>
                <p:nvSpPr>
                  <p:cNvPr id="37" name="任意多边形: 形状 36">
                    <a:extLst>
                      <a:ext uri="{FF2B5EF4-FFF2-40B4-BE49-F238E27FC236}">
                        <a16:creationId xmlns:a16="http://schemas.microsoft.com/office/drawing/2014/main" id="{E8488D65-6EDC-E0F7-00CF-9A3D527AEA58}"/>
                      </a:ext>
                    </a:extLst>
                  </p:cNvPr>
                  <p:cNvSpPr/>
                  <p:nvPr/>
                </p:nvSpPr>
                <p:spPr>
                  <a:xfrm>
                    <a:off x="10923535" y="4141396"/>
                    <a:ext cx="183008" cy="244018"/>
                  </a:xfrm>
                  <a:custGeom>
                    <a:avLst/>
                    <a:gdLst>
                      <a:gd name="connsiteX0" fmla="*/ 76827 w 183008"/>
                      <a:gd name="connsiteY0" fmla="*/ 0 h 244018"/>
                      <a:gd name="connsiteX1" fmla="*/ 160412 w 183008"/>
                      <a:gd name="connsiteY1" fmla="*/ 18077 h 244018"/>
                      <a:gd name="connsiteX2" fmla="*/ 183008 w 183008"/>
                      <a:gd name="connsiteY2" fmla="*/ 51972 h 244018"/>
                      <a:gd name="connsiteX3" fmla="*/ 119760 w 183008"/>
                      <a:gd name="connsiteY3" fmla="*/ 112982 h 244018"/>
                      <a:gd name="connsiteX4" fmla="*/ 112982 w 183008"/>
                      <a:gd name="connsiteY4" fmla="*/ 151396 h 244018"/>
                      <a:gd name="connsiteX5" fmla="*/ 58750 w 183008"/>
                      <a:gd name="connsiteY5" fmla="*/ 234980 h 244018"/>
                      <a:gd name="connsiteX6" fmla="*/ 31635 w 183008"/>
                      <a:gd name="connsiteY6" fmla="*/ 244018 h 244018"/>
                      <a:gd name="connsiteX7" fmla="*/ 9038 w 183008"/>
                      <a:gd name="connsiteY7" fmla="*/ 237240 h 244018"/>
                      <a:gd name="connsiteX8" fmla="*/ 0 w 183008"/>
                      <a:gd name="connsiteY8" fmla="*/ 221422 h 244018"/>
                      <a:gd name="connsiteX9" fmla="*/ 54231 w 183008"/>
                      <a:gd name="connsiteY9" fmla="*/ 133319 h 244018"/>
                      <a:gd name="connsiteX10" fmla="*/ 15817 w 183008"/>
                      <a:gd name="connsiteY10" fmla="*/ 106203 h 244018"/>
                      <a:gd name="connsiteX11" fmla="*/ 2259 w 183008"/>
                      <a:gd name="connsiteY11" fmla="*/ 70049 h 244018"/>
                      <a:gd name="connsiteX12" fmla="*/ 47452 w 183008"/>
                      <a:gd name="connsiteY12" fmla="*/ 42933 h 244018"/>
                      <a:gd name="connsiteX13" fmla="*/ 56491 w 183008"/>
                      <a:gd name="connsiteY13" fmla="*/ 18077 h 244018"/>
                      <a:gd name="connsiteX14" fmla="*/ 76827 w 183008"/>
                      <a:gd name="connsiteY14" fmla="*/ 0 h 244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83008" h="244018">
                        <a:moveTo>
                          <a:pt x="76827" y="0"/>
                        </a:moveTo>
                        <a:cubicBezTo>
                          <a:pt x="83606" y="0"/>
                          <a:pt x="133318" y="9039"/>
                          <a:pt x="160412" y="18077"/>
                        </a:cubicBezTo>
                        <a:cubicBezTo>
                          <a:pt x="173970" y="22596"/>
                          <a:pt x="183008" y="40674"/>
                          <a:pt x="183008" y="51972"/>
                        </a:cubicBezTo>
                        <a:cubicBezTo>
                          <a:pt x="183008" y="74568"/>
                          <a:pt x="128799" y="97165"/>
                          <a:pt x="119760" y="112982"/>
                        </a:cubicBezTo>
                        <a:cubicBezTo>
                          <a:pt x="112982" y="122021"/>
                          <a:pt x="115241" y="137838"/>
                          <a:pt x="112982" y="151396"/>
                        </a:cubicBezTo>
                        <a:cubicBezTo>
                          <a:pt x="108462" y="176229"/>
                          <a:pt x="94904" y="219162"/>
                          <a:pt x="58750" y="234980"/>
                        </a:cubicBezTo>
                        <a:cubicBezTo>
                          <a:pt x="49712" y="239499"/>
                          <a:pt x="38413" y="244018"/>
                          <a:pt x="31635" y="244018"/>
                        </a:cubicBezTo>
                        <a:cubicBezTo>
                          <a:pt x="27115" y="244018"/>
                          <a:pt x="15817" y="241759"/>
                          <a:pt x="9038" y="237240"/>
                        </a:cubicBezTo>
                        <a:cubicBezTo>
                          <a:pt x="6779" y="234980"/>
                          <a:pt x="9038" y="221422"/>
                          <a:pt x="0" y="221422"/>
                        </a:cubicBezTo>
                        <a:cubicBezTo>
                          <a:pt x="9038" y="205605"/>
                          <a:pt x="54231" y="155893"/>
                          <a:pt x="54231" y="133319"/>
                        </a:cubicBezTo>
                        <a:cubicBezTo>
                          <a:pt x="54231" y="112982"/>
                          <a:pt x="27115" y="119761"/>
                          <a:pt x="15817" y="106203"/>
                        </a:cubicBezTo>
                        <a:cubicBezTo>
                          <a:pt x="9038" y="94905"/>
                          <a:pt x="2259" y="76828"/>
                          <a:pt x="2259" y="70049"/>
                        </a:cubicBezTo>
                        <a:cubicBezTo>
                          <a:pt x="2259" y="54232"/>
                          <a:pt x="45192" y="42933"/>
                          <a:pt x="47452" y="42933"/>
                        </a:cubicBezTo>
                        <a:cubicBezTo>
                          <a:pt x="56491" y="36154"/>
                          <a:pt x="54231" y="24856"/>
                          <a:pt x="56491" y="18077"/>
                        </a:cubicBezTo>
                        <a:cubicBezTo>
                          <a:pt x="61010" y="6779"/>
                          <a:pt x="72308" y="0"/>
                          <a:pt x="76827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38" name="任意多边形: 形状 37">
                    <a:extLst>
                      <a:ext uri="{FF2B5EF4-FFF2-40B4-BE49-F238E27FC236}">
                        <a16:creationId xmlns:a16="http://schemas.microsoft.com/office/drawing/2014/main" id="{A251C70C-B6C5-6563-2E3B-49E0BC5EEB6D}"/>
                      </a:ext>
                    </a:extLst>
                  </p:cNvPr>
                  <p:cNvSpPr/>
                  <p:nvPr/>
                </p:nvSpPr>
                <p:spPr>
                  <a:xfrm>
                    <a:off x="11047815" y="4276974"/>
                    <a:ext cx="119738" cy="108440"/>
                  </a:xfrm>
                  <a:custGeom>
                    <a:avLst/>
                    <a:gdLst>
                      <a:gd name="connsiteX0" fmla="*/ 11298 w 119738"/>
                      <a:gd name="connsiteY0" fmla="*/ 0 h 108440"/>
                      <a:gd name="connsiteX1" fmla="*/ 119738 w 119738"/>
                      <a:gd name="connsiteY1" fmla="*/ 85844 h 108440"/>
                      <a:gd name="connsiteX2" fmla="*/ 112960 w 119738"/>
                      <a:gd name="connsiteY2" fmla="*/ 101662 h 108440"/>
                      <a:gd name="connsiteX3" fmla="*/ 92623 w 119738"/>
                      <a:gd name="connsiteY3" fmla="*/ 101662 h 108440"/>
                      <a:gd name="connsiteX4" fmla="*/ 79065 w 119738"/>
                      <a:gd name="connsiteY4" fmla="*/ 108440 h 108440"/>
                      <a:gd name="connsiteX5" fmla="*/ 0 w 119738"/>
                      <a:gd name="connsiteY5" fmla="*/ 9039 h 108440"/>
                      <a:gd name="connsiteX6" fmla="*/ 0 w 119738"/>
                      <a:gd name="connsiteY6" fmla="*/ 2260 h 108440"/>
                      <a:gd name="connsiteX7" fmla="*/ 11298 w 119738"/>
                      <a:gd name="connsiteY7" fmla="*/ 0 h 1084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9738" h="108440">
                        <a:moveTo>
                          <a:pt x="11298" y="0"/>
                        </a:moveTo>
                        <a:cubicBezTo>
                          <a:pt x="51949" y="0"/>
                          <a:pt x="119738" y="49690"/>
                          <a:pt x="119738" y="85844"/>
                        </a:cubicBezTo>
                        <a:cubicBezTo>
                          <a:pt x="119738" y="90363"/>
                          <a:pt x="117479" y="97142"/>
                          <a:pt x="112960" y="101662"/>
                        </a:cubicBezTo>
                        <a:cubicBezTo>
                          <a:pt x="106181" y="103921"/>
                          <a:pt x="99402" y="99402"/>
                          <a:pt x="92623" y="101662"/>
                        </a:cubicBezTo>
                        <a:cubicBezTo>
                          <a:pt x="85844" y="101662"/>
                          <a:pt x="85844" y="108440"/>
                          <a:pt x="79065" y="108440"/>
                        </a:cubicBezTo>
                        <a:cubicBezTo>
                          <a:pt x="47430" y="108440"/>
                          <a:pt x="2259" y="13558"/>
                          <a:pt x="0" y="9039"/>
                        </a:cubicBezTo>
                        <a:lnTo>
                          <a:pt x="0" y="2260"/>
                        </a:lnTo>
                        <a:cubicBezTo>
                          <a:pt x="4519" y="0"/>
                          <a:pt x="6779" y="0"/>
                          <a:pt x="11298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</p:grpSp>
            <p:grpSp>
              <p:nvGrpSpPr>
                <p:cNvPr id="34" name="组合 33">
                  <a:extLst>
                    <a:ext uri="{FF2B5EF4-FFF2-40B4-BE49-F238E27FC236}">
                      <a16:creationId xmlns:a16="http://schemas.microsoft.com/office/drawing/2014/main" id="{02095FC0-2086-E197-0F5C-DF9353655A13}"/>
                    </a:ext>
                  </a:extLst>
                </p:cNvPr>
                <p:cNvGrpSpPr/>
                <p:nvPr/>
              </p:nvGrpSpPr>
              <p:grpSpPr>
                <a:xfrm>
                  <a:off x="2687673" y="4706606"/>
                  <a:ext cx="414425" cy="421572"/>
                  <a:chOff x="10379031" y="5515098"/>
                  <a:chExt cx="524167" cy="533206"/>
                </a:xfrm>
                <a:grpFill/>
              </p:grpSpPr>
              <p:sp>
                <p:nvSpPr>
                  <p:cNvPr id="35" name="任意多边形: 形状 34">
                    <a:extLst>
                      <a:ext uri="{FF2B5EF4-FFF2-40B4-BE49-F238E27FC236}">
                        <a16:creationId xmlns:a16="http://schemas.microsoft.com/office/drawing/2014/main" id="{03431C6A-966B-92DE-B451-3220332D1BDE}"/>
                      </a:ext>
                    </a:extLst>
                  </p:cNvPr>
                  <p:cNvSpPr/>
                  <p:nvPr/>
                </p:nvSpPr>
                <p:spPr>
                  <a:xfrm>
                    <a:off x="10467156" y="5515098"/>
                    <a:ext cx="436042" cy="533206"/>
                  </a:xfrm>
                  <a:custGeom>
                    <a:avLst/>
                    <a:gdLst>
                      <a:gd name="connsiteX0" fmla="*/ 298227 w 436042"/>
                      <a:gd name="connsiteY0" fmla="*/ 0 h 533206"/>
                      <a:gd name="connsiteX1" fmla="*/ 323083 w 436042"/>
                      <a:gd name="connsiteY1" fmla="*/ 4519 h 533206"/>
                      <a:gd name="connsiteX2" fmla="*/ 359237 w 436042"/>
                      <a:gd name="connsiteY2" fmla="*/ 40673 h 533206"/>
                      <a:gd name="connsiteX3" fmla="*/ 363757 w 436042"/>
                      <a:gd name="connsiteY3" fmla="*/ 49689 h 533206"/>
                      <a:gd name="connsiteX4" fmla="*/ 366016 w 436042"/>
                      <a:gd name="connsiteY4" fmla="*/ 58727 h 533206"/>
                      <a:gd name="connsiteX5" fmla="*/ 332122 w 436042"/>
                      <a:gd name="connsiteY5" fmla="*/ 92622 h 533206"/>
                      <a:gd name="connsiteX6" fmla="*/ 368276 w 436042"/>
                      <a:gd name="connsiteY6" fmla="*/ 142334 h 533206"/>
                      <a:gd name="connsiteX7" fmla="*/ 210123 w 436042"/>
                      <a:gd name="connsiteY7" fmla="*/ 214642 h 533206"/>
                      <a:gd name="connsiteX8" fmla="*/ 230460 w 436042"/>
                      <a:gd name="connsiteY8" fmla="*/ 257553 h 533206"/>
                      <a:gd name="connsiteX9" fmla="*/ 318564 w 436042"/>
                      <a:gd name="connsiteY9" fmla="*/ 257553 h 533206"/>
                      <a:gd name="connsiteX10" fmla="*/ 377314 w 436042"/>
                      <a:gd name="connsiteY10" fmla="*/ 248514 h 533206"/>
                      <a:gd name="connsiteX11" fmla="*/ 386353 w 436042"/>
                      <a:gd name="connsiteY11" fmla="*/ 248514 h 533206"/>
                      <a:gd name="connsiteX12" fmla="*/ 424767 w 436042"/>
                      <a:gd name="connsiteY12" fmla="*/ 282409 h 533206"/>
                      <a:gd name="connsiteX13" fmla="*/ 436042 w 436042"/>
                      <a:gd name="connsiteY13" fmla="*/ 307265 h 533206"/>
                      <a:gd name="connsiteX14" fmla="*/ 427027 w 436042"/>
                      <a:gd name="connsiteY14" fmla="*/ 325342 h 533206"/>
                      <a:gd name="connsiteX15" fmla="*/ 384093 w 436042"/>
                      <a:gd name="connsiteY15" fmla="*/ 338900 h 533206"/>
                      <a:gd name="connsiteX16" fmla="*/ 327602 w 436042"/>
                      <a:gd name="connsiteY16" fmla="*/ 338900 h 533206"/>
                      <a:gd name="connsiteX17" fmla="*/ 280150 w 436042"/>
                      <a:gd name="connsiteY17" fmla="*/ 341160 h 533206"/>
                      <a:gd name="connsiteX18" fmla="*/ 307266 w 436042"/>
                      <a:gd name="connsiteY18" fmla="*/ 411186 h 533206"/>
                      <a:gd name="connsiteX19" fmla="*/ 142334 w 436042"/>
                      <a:gd name="connsiteY19" fmla="*/ 533206 h 533206"/>
                      <a:gd name="connsiteX20" fmla="*/ 0 w 436042"/>
                      <a:gd name="connsiteY20" fmla="*/ 408926 h 533206"/>
                      <a:gd name="connsiteX21" fmla="*/ 121998 w 436042"/>
                      <a:gd name="connsiteY21" fmla="*/ 442821 h 533206"/>
                      <a:gd name="connsiteX22" fmla="*/ 228200 w 436042"/>
                      <a:gd name="connsiteY22" fmla="*/ 388612 h 533206"/>
                      <a:gd name="connsiteX23" fmla="*/ 241758 w 436042"/>
                      <a:gd name="connsiteY23" fmla="*/ 338900 h 533206"/>
                      <a:gd name="connsiteX24" fmla="*/ 192046 w 436042"/>
                      <a:gd name="connsiteY24" fmla="*/ 338900 h 533206"/>
                      <a:gd name="connsiteX25" fmla="*/ 74545 w 436042"/>
                      <a:gd name="connsiteY25" fmla="*/ 363756 h 533206"/>
                      <a:gd name="connsiteX26" fmla="*/ 54232 w 436042"/>
                      <a:gd name="connsiteY26" fmla="*/ 327602 h 533206"/>
                      <a:gd name="connsiteX27" fmla="*/ 54232 w 436042"/>
                      <a:gd name="connsiteY27" fmla="*/ 318563 h 533206"/>
                      <a:gd name="connsiteX28" fmla="*/ 173969 w 436042"/>
                      <a:gd name="connsiteY28" fmla="*/ 257553 h 533206"/>
                      <a:gd name="connsiteX29" fmla="*/ 140075 w 436042"/>
                      <a:gd name="connsiteY29" fmla="*/ 230437 h 533206"/>
                      <a:gd name="connsiteX30" fmla="*/ 124257 w 436042"/>
                      <a:gd name="connsiteY30" fmla="*/ 194306 h 533206"/>
                      <a:gd name="connsiteX31" fmla="*/ 142334 w 436042"/>
                      <a:gd name="connsiteY31" fmla="*/ 176229 h 533206"/>
                      <a:gd name="connsiteX32" fmla="*/ 189787 w 436042"/>
                      <a:gd name="connsiteY32" fmla="*/ 178488 h 533206"/>
                      <a:gd name="connsiteX33" fmla="*/ 198825 w 436042"/>
                      <a:gd name="connsiteY33" fmla="*/ 173969 h 533206"/>
                      <a:gd name="connsiteX34" fmla="*/ 205604 w 436042"/>
                      <a:gd name="connsiteY34" fmla="*/ 180748 h 533206"/>
                      <a:gd name="connsiteX35" fmla="*/ 207864 w 436042"/>
                      <a:gd name="connsiteY35" fmla="*/ 169450 h 533206"/>
                      <a:gd name="connsiteX36" fmla="*/ 219162 w 436042"/>
                      <a:gd name="connsiteY36" fmla="*/ 164930 h 533206"/>
                      <a:gd name="connsiteX37" fmla="*/ 228200 w 436042"/>
                      <a:gd name="connsiteY37" fmla="*/ 169450 h 533206"/>
                      <a:gd name="connsiteX38" fmla="*/ 229195 w 436042"/>
                      <a:gd name="connsiteY38" fmla="*/ 168184 h 533206"/>
                      <a:gd name="connsiteX39" fmla="*/ 228200 w 436042"/>
                      <a:gd name="connsiteY39" fmla="*/ 162671 h 533206"/>
                      <a:gd name="connsiteX40" fmla="*/ 246278 w 436042"/>
                      <a:gd name="connsiteY40" fmla="*/ 151373 h 533206"/>
                      <a:gd name="connsiteX41" fmla="*/ 250797 w 436042"/>
                      <a:gd name="connsiteY41" fmla="*/ 142334 h 533206"/>
                      <a:gd name="connsiteX42" fmla="*/ 316304 w 436042"/>
                      <a:gd name="connsiteY42" fmla="*/ 97141 h 533206"/>
                      <a:gd name="connsiteX43" fmla="*/ 289189 w 436042"/>
                      <a:gd name="connsiteY43" fmla="*/ 81324 h 533206"/>
                      <a:gd name="connsiteX44" fmla="*/ 286929 w 436042"/>
                      <a:gd name="connsiteY44" fmla="*/ 56468 h 533206"/>
                      <a:gd name="connsiteX45" fmla="*/ 273371 w 436042"/>
                      <a:gd name="connsiteY45" fmla="*/ 40673 h 533206"/>
                      <a:gd name="connsiteX46" fmla="*/ 221422 w 436042"/>
                      <a:gd name="connsiteY46" fmla="*/ 70026 h 533206"/>
                      <a:gd name="connsiteX47" fmla="*/ 212383 w 436042"/>
                      <a:gd name="connsiteY47" fmla="*/ 97141 h 533206"/>
                      <a:gd name="connsiteX48" fmla="*/ 162671 w 436042"/>
                      <a:gd name="connsiteY48" fmla="*/ 110699 h 533206"/>
                      <a:gd name="connsiteX49" fmla="*/ 128776 w 436042"/>
                      <a:gd name="connsiteY49" fmla="*/ 70026 h 533206"/>
                      <a:gd name="connsiteX50" fmla="*/ 119738 w 436042"/>
                      <a:gd name="connsiteY50" fmla="*/ 70026 h 533206"/>
                      <a:gd name="connsiteX51" fmla="*/ 110699 w 436042"/>
                      <a:gd name="connsiteY51" fmla="*/ 94882 h 533206"/>
                      <a:gd name="connsiteX52" fmla="*/ 83584 w 436042"/>
                      <a:gd name="connsiteY52" fmla="*/ 99401 h 533206"/>
                      <a:gd name="connsiteX53" fmla="*/ 70049 w 436042"/>
                      <a:gd name="connsiteY53" fmla="*/ 92622 h 533206"/>
                      <a:gd name="connsiteX54" fmla="*/ 36154 w 436042"/>
                      <a:gd name="connsiteY54" fmla="*/ 40673 h 533206"/>
                      <a:gd name="connsiteX55" fmla="*/ 47453 w 436042"/>
                      <a:gd name="connsiteY55" fmla="*/ 29375 h 533206"/>
                      <a:gd name="connsiteX56" fmla="*/ 103920 w 436042"/>
                      <a:gd name="connsiteY56" fmla="*/ 54208 h 533206"/>
                      <a:gd name="connsiteX57" fmla="*/ 112959 w 436042"/>
                      <a:gd name="connsiteY57" fmla="*/ 47429 h 533206"/>
                      <a:gd name="connsiteX58" fmla="*/ 112959 w 436042"/>
                      <a:gd name="connsiteY58" fmla="*/ 31634 h 533206"/>
                      <a:gd name="connsiteX59" fmla="*/ 112959 w 436042"/>
                      <a:gd name="connsiteY59" fmla="*/ 24856 h 533206"/>
                      <a:gd name="connsiteX60" fmla="*/ 112959 w 436042"/>
                      <a:gd name="connsiteY60" fmla="*/ 20336 h 533206"/>
                      <a:gd name="connsiteX61" fmla="*/ 135555 w 436042"/>
                      <a:gd name="connsiteY61" fmla="*/ 9038 h 533206"/>
                      <a:gd name="connsiteX62" fmla="*/ 212383 w 436042"/>
                      <a:gd name="connsiteY62" fmla="*/ 49689 h 533206"/>
                      <a:gd name="connsiteX63" fmla="*/ 298227 w 436042"/>
                      <a:gd name="connsiteY63" fmla="*/ 0 h 533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</a:cxnLst>
                    <a:rect l="l" t="t" r="r" b="b"/>
                    <a:pathLst>
                      <a:path w="436042" h="533206">
                        <a:moveTo>
                          <a:pt x="298227" y="0"/>
                        </a:moveTo>
                        <a:cubicBezTo>
                          <a:pt x="302746" y="0"/>
                          <a:pt x="314045" y="0"/>
                          <a:pt x="323083" y="4519"/>
                        </a:cubicBezTo>
                        <a:cubicBezTo>
                          <a:pt x="334381" y="13557"/>
                          <a:pt x="347939" y="29375"/>
                          <a:pt x="359237" y="40673"/>
                        </a:cubicBezTo>
                        <a:cubicBezTo>
                          <a:pt x="361497" y="42933"/>
                          <a:pt x="363757" y="47429"/>
                          <a:pt x="363757" y="49689"/>
                        </a:cubicBezTo>
                        <a:cubicBezTo>
                          <a:pt x="366016" y="51949"/>
                          <a:pt x="366016" y="54208"/>
                          <a:pt x="366016" y="58727"/>
                        </a:cubicBezTo>
                        <a:cubicBezTo>
                          <a:pt x="366016" y="92622"/>
                          <a:pt x="332122" y="74545"/>
                          <a:pt x="332122" y="92622"/>
                        </a:cubicBezTo>
                        <a:cubicBezTo>
                          <a:pt x="332122" y="106180"/>
                          <a:pt x="368276" y="117478"/>
                          <a:pt x="368276" y="142334"/>
                        </a:cubicBezTo>
                        <a:cubicBezTo>
                          <a:pt x="368276" y="178488"/>
                          <a:pt x="210123" y="185267"/>
                          <a:pt x="210123" y="214642"/>
                        </a:cubicBezTo>
                        <a:cubicBezTo>
                          <a:pt x="210123" y="221421"/>
                          <a:pt x="223681" y="243995"/>
                          <a:pt x="230460" y="257553"/>
                        </a:cubicBezTo>
                        <a:cubicBezTo>
                          <a:pt x="314045" y="255293"/>
                          <a:pt x="316304" y="255293"/>
                          <a:pt x="318564" y="257553"/>
                        </a:cubicBezTo>
                        <a:cubicBezTo>
                          <a:pt x="336641" y="255293"/>
                          <a:pt x="370536" y="248514"/>
                          <a:pt x="377314" y="248514"/>
                        </a:cubicBezTo>
                        <a:lnTo>
                          <a:pt x="386353" y="248514"/>
                        </a:lnTo>
                        <a:cubicBezTo>
                          <a:pt x="397651" y="259813"/>
                          <a:pt x="413469" y="271111"/>
                          <a:pt x="424767" y="282409"/>
                        </a:cubicBezTo>
                        <a:cubicBezTo>
                          <a:pt x="431546" y="286928"/>
                          <a:pt x="436042" y="300486"/>
                          <a:pt x="436042" y="307265"/>
                        </a:cubicBezTo>
                        <a:cubicBezTo>
                          <a:pt x="436042" y="311784"/>
                          <a:pt x="431546" y="323082"/>
                          <a:pt x="427027" y="325342"/>
                        </a:cubicBezTo>
                        <a:cubicBezTo>
                          <a:pt x="413469" y="334381"/>
                          <a:pt x="397651" y="336640"/>
                          <a:pt x="384093" y="338900"/>
                        </a:cubicBezTo>
                        <a:cubicBezTo>
                          <a:pt x="366016" y="341160"/>
                          <a:pt x="345680" y="338900"/>
                          <a:pt x="327602" y="338900"/>
                        </a:cubicBezTo>
                        <a:lnTo>
                          <a:pt x="280150" y="341160"/>
                        </a:lnTo>
                        <a:cubicBezTo>
                          <a:pt x="295968" y="361496"/>
                          <a:pt x="307266" y="388612"/>
                          <a:pt x="307266" y="411186"/>
                        </a:cubicBezTo>
                        <a:cubicBezTo>
                          <a:pt x="307266" y="492533"/>
                          <a:pt x="187527" y="533206"/>
                          <a:pt x="142334" y="533206"/>
                        </a:cubicBezTo>
                        <a:cubicBezTo>
                          <a:pt x="76805" y="533206"/>
                          <a:pt x="40674" y="483494"/>
                          <a:pt x="0" y="408926"/>
                        </a:cubicBezTo>
                        <a:cubicBezTo>
                          <a:pt x="29376" y="422484"/>
                          <a:pt x="85843" y="442821"/>
                          <a:pt x="121998" y="442821"/>
                        </a:cubicBezTo>
                        <a:cubicBezTo>
                          <a:pt x="151373" y="442821"/>
                          <a:pt x="210123" y="424744"/>
                          <a:pt x="228200" y="388612"/>
                        </a:cubicBezTo>
                        <a:cubicBezTo>
                          <a:pt x="237239" y="372794"/>
                          <a:pt x="237239" y="354717"/>
                          <a:pt x="241758" y="338900"/>
                        </a:cubicBezTo>
                        <a:lnTo>
                          <a:pt x="192046" y="338900"/>
                        </a:lnTo>
                        <a:cubicBezTo>
                          <a:pt x="185267" y="338900"/>
                          <a:pt x="79064" y="363756"/>
                          <a:pt x="74545" y="363756"/>
                        </a:cubicBezTo>
                        <a:cubicBezTo>
                          <a:pt x="67789" y="363756"/>
                          <a:pt x="63270" y="338900"/>
                          <a:pt x="54232" y="327602"/>
                        </a:cubicBezTo>
                        <a:lnTo>
                          <a:pt x="54232" y="318563"/>
                        </a:lnTo>
                        <a:cubicBezTo>
                          <a:pt x="54232" y="266592"/>
                          <a:pt x="164931" y="257553"/>
                          <a:pt x="173969" y="257553"/>
                        </a:cubicBezTo>
                        <a:cubicBezTo>
                          <a:pt x="164931" y="250774"/>
                          <a:pt x="133296" y="253034"/>
                          <a:pt x="140075" y="230437"/>
                        </a:cubicBezTo>
                        <a:cubicBezTo>
                          <a:pt x="140075" y="210123"/>
                          <a:pt x="124257" y="210123"/>
                          <a:pt x="124257" y="194306"/>
                        </a:cubicBezTo>
                        <a:cubicBezTo>
                          <a:pt x="124257" y="183008"/>
                          <a:pt x="128776" y="176229"/>
                          <a:pt x="142334" y="176229"/>
                        </a:cubicBezTo>
                        <a:cubicBezTo>
                          <a:pt x="158152" y="173969"/>
                          <a:pt x="173969" y="176229"/>
                          <a:pt x="189787" y="178488"/>
                        </a:cubicBezTo>
                        <a:cubicBezTo>
                          <a:pt x="192046" y="178488"/>
                          <a:pt x="194306" y="173969"/>
                          <a:pt x="198825" y="173969"/>
                        </a:cubicBezTo>
                        <a:cubicBezTo>
                          <a:pt x="205604" y="173969"/>
                          <a:pt x="203344" y="178488"/>
                          <a:pt x="205604" y="180748"/>
                        </a:cubicBezTo>
                        <a:cubicBezTo>
                          <a:pt x="207864" y="178488"/>
                          <a:pt x="207864" y="173969"/>
                          <a:pt x="207864" y="169450"/>
                        </a:cubicBezTo>
                        <a:cubicBezTo>
                          <a:pt x="210123" y="169450"/>
                          <a:pt x="212383" y="164930"/>
                          <a:pt x="219162" y="164930"/>
                        </a:cubicBezTo>
                        <a:cubicBezTo>
                          <a:pt x="223681" y="164930"/>
                          <a:pt x="225941" y="169450"/>
                          <a:pt x="228200" y="169450"/>
                        </a:cubicBezTo>
                        <a:cubicBezTo>
                          <a:pt x="228946" y="168682"/>
                          <a:pt x="229195" y="168433"/>
                          <a:pt x="229195" y="168184"/>
                        </a:cubicBezTo>
                        <a:cubicBezTo>
                          <a:pt x="229195" y="167687"/>
                          <a:pt x="228200" y="167190"/>
                          <a:pt x="228200" y="162671"/>
                        </a:cubicBezTo>
                        <a:cubicBezTo>
                          <a:pt x="228200" y="158152"/>
                          <a:pt x="239499" y="155892"/>
                          <a:pt x="246278" y="151373"/>
                        </a:cubicBezTo>
                        <a:cubicBezTo>
                          <a:pt x="250797" y="149113"/>
                          <a:pt x="248537" y="142334"/>
                          <a:pt x="250797" y="142334"/>
                        </a:cubicBezTo>
                        <a:cubicBezTo>
                          <a:pt x="268852" y="124257"/>
                          <a:pt x="293708" y="110699"/>
                          <a:pt x="316304" y="97141"/>
                        </a:cubicBezTo>
                        <a:cubicBezTo>
                          <a:pt x="314045" y="90362"/>
                          <a:pt x="293708" y="81324"/>
                          <a:pt x="289189" y="81324"/>
                        </a:cubicBezTo>
                        <a:cubicBezTo>
                          <a:pt x="289189" y="74545"/>
                          <a:pt x="286929" y="60987"/>
                          <a:pt x="286929" y="56468"/>
                        </a:cubicBezTo>
                        <a:cubicBezTo>
                          <a:pt x="286929" y="47429"/>
                          <a:pt x="277890" y="40673"/>
                          <a:pt x="273371" y="40673"/>
                        </a:cubicBezTo>
                        <a:cubicBezTo>
                          <a:pt x="264333" y="40673"/>
                          <a:pt x="223681" y="60987"/>
                          <a:pt x="221422" y="70026"/>
                        </a:cubicBezTo>
                        <a:cubicBezTo>
                          <a:pt x="219162" y="76805"/>
                          <a:pt x="219162" y="88103"/>
                          <a:pt x="212383" y="97141"/>
                        </a:cubicBezTo>
                        <a:cubicBezTo>
                          <a:pt x="210123" y="99401"/>
                          <a:pt x="171710" y="110699"/>
                          <a:pt x="162671" y="110699"/>
                        </a:cubicBezTo>
                        <a:cubicBezTo>
                          <a:pt x="151373" y="110699"/>
                          <a:pt x="131036" y="74545"/>
                          <a:pt x="128776" y="70026"/>
                        </a:cubicBezTo>
                        <a:lnTo>
                          <a:pt x="119738" y="70026"/>
                        </a:lnTo>
                        <a:cubicBezTo>
                          <a:pt x="119738" y="76805"/>
                          <a:pt x="119738" y="88103"/>
                          <a:pt x="110699" y="94882"/>
                        </a:cubicBezTo>
                        <a:cubicBezTo>
                          <a:pt x="101661" y="94882"/>
                          <a:pt x="90363" y="99401"/>
                          <a:pt x="83584" y="99401"/>
                        </a:cubicBezTo>
                        <a:cubicBezTo>
                          <a:pt x="79064" y="99401"/>
                          <a:pt x="72309" y="97141"/>
                          <a:pt x="70049" y="92622"/>
                        </a:cubicBezTo>
                        <a:cubicBezTo>
                          <a:pt x="54232" y="76805"/>
                          <a:pt x="36154" y="45170"/>
                          <a:pt x="36154" y="40673"/>
                        </a:cubicBezTo>
                        <a:cubicBezTo>
                          <a:pt x="36154" y="31634"/>
                          <a:pt x="38414" y="29375"/>
                          <a:pt x="47453" y="29375"/>
                        </a:cubicBezTo>
                        <a:cubicBezTo>
                          <a:pt x="51972" y="29375"/>
                          <a:pt x="85843" y="45170"/>
                          <a:pt x="103920" y="54208"/>
                        </a:cubicBezTo>
                        <a:cubicBezTo>
                          <a:pt x="108440" y="54208"/>
                          <a:pt x="112959" y="49689"/>
                          <a:pt x="112959" y="47429"/>
                        </a:cubicBezTo>
                        <a:lnTo>
                          <a:pt x="112959" y="31634"/>
                        </a:lnTo>
                        <a:lnTo>
                          <a:pt x="112959" y="24856"/>
                        </a:lnTo>
                        <a:lnTo>
                          <a:pt x="112959" y="20336"/>
                        </a:lnTo>
                        <a:cubicBezTo>
                          <a:pt x="115219" y="15817"/>
                          <a:pt x="133296" y="9038"/>
                          <a:pt x="135555" y="9038"/>
                        </a:cubicBezTo>
                        <a:cubicBezTo>
                          <a:pt x="142334" y="9038"/>
                          <a:pt x="205604" y="49689"/>
                          <a:pt x="212383" y="49689"/>
                        </a:cubicBezTo>
                        <a:cubicBezTo>
                          <a:pt x="216902" y="49689"/>
                          <a:pt x="291448" y="0"/>
                          <a:pt x="298227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36" name="任意多边形: 形状 35">
                    <a:extLst>
                      <a:ext uri="{FF2B5EF4-FFF2-40B4-BE49-F238E27FC236}">
                        <a16:creationId xmlns:a16="http://schemas.microsoft.com/office/drawing/2014/main" id="{3C0E980C-6BDF-9B40-923B-5C403995BC78}"/>
                      </a:ext>
                    </a:extLst>
                  </p:cNvPr>
                  <p:cNvSpPr/>
                  <p:nvPr/>
                </p:nvSpPr>
                <p:spPr>
                  <a:xfrm>
                    <a:off x="10379031" y="5652913"/>
                    <a:ext cx="164931" cy="124257"/>
                  </a:xfrm>
                  <a:custGeom>
                    <a:avLst/>
                    <a:gdLst>
                      <a:gd name="connsiteX0" fmla="*/ 119761 w 164931"/>
                      <a:gd name="connsiteY0" fmla="*/ 0 h 124257"/>
                      <a:gd name="connsiteX1" fmla="*/ 131059 w 164931"/>
                      <a:gd name="connsiteY1" fmla="*/ 6779 h 124257"/>
                      <a:gd name="connsiteX2" fmla="*/ 149136 w 164931"/>
                      <a:gd name="connsiteY2" fmla="*/ 2259 h 124257"/>
                      <a:gd name="connsiteX3" fmla="*/ 164931 w 164931"/>
                      <a:gd name="connsiteY3" fmla="*/ 11298 h 124257"/>
                      <a:gd name="connsiteX4" fmla="*/ 149136 w 164931"/>
                      <a:gd name="connsiteY4" fmla="*/ 27115 h 124257"/>
                      <a:gd name="connsiteX5" fmla="*/ 137838 w 164931"/>
                      <a:gd name="connsiteY5" fmla="*/ 51971 h 124257"/>
                      <a:gd name="connsiteX6" fmla="*/ 79088 w 164931"/>
                      <a:gd name="connsiteY6" fmla="*/ 110699 h 124257"/>
                      <a:gd name="connsiteX7" fmla="*/ 47453 w 164931"/>
                      <a:gd name="connsiteY7" fmla="*/ 117478 h 124257"/>
                      <a:gd name="connsiteX8" fmla="*/ 33895 w 164931"/>
                      <a:gd name="connsiteY8" fmla="*/ 124257 h 124257"/>
                      <a:gd name="connsiteX9" fmla="*/ 22597 w 164931"/>
                      <a:gd name="connsiteY9" fmla="*/ 119738 h 124257"/>
                      <a:gd name="connsiteX10" fmla="*/ 18077 w 164931"/>
                      <a:gd name="connsiteY10" fmla="*/ 92622 h 124257"/>
                      <a:gd name="connsiteX11" fmla="*/ 0 w 164931"/>
                      <a:gd name="connsiteY11" fmla="*/ 63270 h 124257"/>
                      <a:gd name="connsiteX12" fmla="*/ 119761 w 164931"/>
                      <a:gd name="connsiteY12" fmla="*/ 0 h 1242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4931" h="124257">
                        <a:moveTo>
                          <a:pt x="119761" y="0"/>
                        </a:moveTo>
                        <a:cubicBezTo>
                          <a:pt x="124280" y="0"/>
                          <a:pt x="126540" y="6779"/>
                          <a:pt x="131059" y="6779"/>
                        </a:cubicBezTo>
                        <a:cubicBezTo>
                          <a:pt x="137838" y="6779"/>
                          <a:pt x="142358" y="2259"/>
                          <a:pt x="149136" y="2259"/>
                        </a:cubicBezTo>
                        <a:cubicBezTo>
                          <a:pt x="153656" y="2259"/>
                          <a:pt x="160435" y="9038"/>
                          <a:pt x="164931" y="11298"/>
                        </a:cubicBezTo>
                        <a:cubicBezTo>
                          <a:pt x="160435" y="15817"/>
                          <a:pt x="151396" y="20337"/>
                          <a:pt x="149136" y="27115"/>
                        </a:cubicBezTo>
                        <a:cubicBezTo>
                          <a:pt x="144617" y="31635"/>
                          <a:pt x="144617" y="42933"/>
                          <a:pt x="137838" y="51971"/>
                        </a:cubicBezTo>
                        <a:lnTo>
                          <a:pt x="79088" y="110699"/>
                        </a:lnTo>
                        <a:cubicBezTo>
                          <a:pt x="70049" y="117478"/>
                          <a:pt x="56491" y="115219"/>
                          <a:pt x="47453" y="117478"/>
                        </a:cubicBezTo>
                        <a:cubicBezTo>
                          <a:pt x="42934" y="117478"/>
                          <a:pt x="38414" y="124257"/>
                          <a:pt x="33895" y="124257"/>
                        </a:cubicBezTo>
                        <a:cubicBezTo>
                          <a:pt x="27116" y="124257"/>
                          <a:pt x="24856" y="121998"/>
                          <a:pt x="22597" y="119738"/>
                        </a:cubicBezTo>
                        <a:cubicBezTo>
                          <a:pt x="18077" y="110699"/>
                          <a:pt x="22597" y="99401"/>
                          <a:pt x="18077" y="92622"/>
                        </a:cubicBezTo>
                        <a:cubicBezTo>
                          <a:pt x="13558" y="79087"/>
                          <a:pt x="0" y="74568"/>
                          <a:pt x="0" y="63270"/>
                        </a:cubicBezTo>
                        <a:cubicBezTo>
                          <a:pt x="0" y="15817"/>
                          <a:pt x="103944" y="0"/>
                          <a:pt x="119761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</p:grpSp>
          </p:grpSp>
        </p:grpSp>
      </p:grpSp>
      <p:sp>
        <p:nvSpPr>
          <p:cNvPr id="70" name="文本框 69">
            <a:extLst>
              <a:ext uri="{FF2B5EF4-FFF2-40B4-BE49-F238E27FC236}">
                <a16:creationId xmlns:a16="http://schemas.microsoft.com/office/drawing/2014/main" id="{B0BA9849-17DA-F782-F208-11465D8A25ED}"/>
              </a:ext>
            </a:extLst>
          </p:cNvPr>
          <p:cNvSpPr txBox="1"/>
          <p:nvPr/>
        </p:nvSpPr>
        <p:spPr>
          <a:xfrm>
            <a:off x="3543300" y="4698545"/>
            <a:ext cx="51054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Your content to play here, or through paste in this box, and select only the text. Your content to play here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F4F8E20E-0B6A-880C-5287-1D3C397DA17C}"/>
              </a:ext>
            </a:extLst>
          </p:cNvPr>
          <p:cNvSpPr txBox="1"/>
          <p:nvPr/>
        </p:nvSpPr>
        <p:spPr>
          <a:xfrm>
            <a:off x="3119865" y="3956049"/>
            <a:ext cx="595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论文答辩  </a:t>
            </a:r>
            <a:r>
              <a:rPr lang="en-US" altLang="zh-CN" b="1" dirty="0">
                <a:solidFill>
                  <a:schemeClr val="bg1"/>
                </a:solidFill>
              </a:rPr>
              <a:t>/  </a:t>
            </a:r>
            <a:r>
              <a:rPr lang="zh-CN" altLang="en-US" b="1" dirty="0">
                <a:solidFill>
                  <a:schemeClr val="bg1"/>
                </a:solidFill>
              </a:rPr>
              <a:t>毕业汇报 </a:t>
            </a:r>
            <a:r>
              <a:rPr lang="en-US" altLang="zh-CN" b="1" dirty="0">
                <a:solidFill>
                  <a:schemeClr val="bg1"/>
                </a:solidFill>
              </a:rPr>
              <a:t>/  </a:t>
            </a:r>
            <a:r>
              <a:rPr lang="zh-CN" altLang="en-US" b="1" dirty="0">
                <a:solidFill>
                  <a:schemeClr val="bg1"/>
                </a:solidFill>
              </a:rPr>
              <a:t>学术报告 </a:t>
            </a:r>
            <a:r>
              <a:rPr lang="en-US" altLang="zh-CN" b="1" dirty="0">
                <a:solidFill>
                  <a:schemeClr val="bg1"/>
                </a:solidFill>
              </a:rPr>
              <a:t>/  </a:t>
            </a:r>
            <a:r>
              <a:rPr lang="zh-CN" altLang="en-US" b="1" dirty="0">
                <a:solidFill>
                  <a:schemeClr val="bg1"/>
                </a:solidFill>
              </a:rPr>
              <a:t>开题报告  </a:t>
            </a:r>
            <a:r>
              <a:rPr lang="en-US" altLang="zh-CN" b="1" dirty="0">
                <a:solidFill>
                  <a:schemeClr val="bg1"/>
                </a:solidFill>
              </a:rPr>
              <a:t>/  </a:t>
            </a:r>
            <a:r>
              <a:rPr lang="zh-CN" altLang="en-US" b="1" dirty="0">
                <a:solidFill>
                  <a:schemeClr val="bg1"/>
                </a:solidFill>
              </a:rPr>
              <a:t>毕业总结</a:t>
            </a:r>
          </a:p>
        </p:txBody>
      </p:sp>
      <p:sp>
        <p:nvSpPr>
          <p:cNvPr id="89" name="椭圆 88">
            <a:extLst>
              <a:ext uri="{FF2B5EF4-FFF2-40B4-BE49-F238E27FC236}">
                <a16:creationId xmlns:a16="http://schemas.microsoft.com/office/drawing/2014/main" id="{14473098-3DB5-3FE2-2276-169DBE2ABD67}"/>
              </a:ext>
            </a:extLst>
          </p:cNvPr>
          <p:cNvSpPr/>
          <p:nvPr/>
        </p:nvSpPr>
        <p:spPr>
          <a:xfrm>
            <a:off x="0" y="-660400"/>
            <a:ext cx="368300" cy="368300"/>
          </a:xfrm>
          <a:prstGeom prst="ellipse">
            <a:avLst/>
          </a:prstGeom>
          <a:solidFill>
            <a:srgbClr val="01010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>
            <a:extLst>
              <a:ext uri="{FF2B5EF4-FFF2-40B4-BE49-F238E27FC236}">
                <a16:creationId xmlns:a16="http://schemas.microsoft.com/office/drawing/2014/main" id="{078B6747-1E19-6882-C0E5-BB9DB237C83B}"/>
              </a:ext>
            </a:extLst>
          </p:cNvPr>
          <p:cNvSpPr/>
          <p:nvPr/>
        </p:nvSpPr>
        <p:spPr>
          <a:xfrm>
            <a:off x="482600" y="-660400"/>
            <a:ext cx="368300" cy="368300"/>
          </a:xfrm>
          <a:prstGeom prst="ellipse">
            <a:avLst/>
          </a:prstGeom>
          <a:solidFill>
            <a:srgbClr val="4E5E6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>
            <a:extLst>
              <a:ext uri="{FF2B5EF4-FFF2-40B4-BE49-F238E27FC236}">
                <a16:creationId xmlns:a16="http://schemas.microsoft.com/office/drawing/2014/main" id="{9E4D6D5A-238C-F709-0AF9-1F2058BEDEEF}"/>
              </a:ext>
            </a:extLst>
          </p:cNvPr>
          <p:cNvSpPr/>
          <p:nvPr/>
        </p:nvSpPr>
        <p:spPr>
          <a:xfrm>
            <a:off x="965200" y="-660400"/>
            <a:ext cx="368300" cy="368300"/>
          </a:xfrm>
          <a:prstGeom prst="ellipse">
            <a:avLst/>
          </a:prstGeom>
          <a:solidFill>
            <a:srgbClr val="C4E90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>
            <a:extLst>
              <a:ext uri="{FF2B5EF4-FFF2-40B4-BE49-F238E27FC236}">
                <a16:creationId xmlns:a16="http://schemas.microsoft.com/office/drawing/2014/main" id="{C3FF741C-056E-C262-C53B-1E98121ED2E7}"/>
              </a:ext>
            </a:extLst>
          </p:cNvPr>
          <p:cNvSpPr/>
          <p:nvPr/>
        </p:nvSpPr>
        <p:spPr>
          <a:xfrm>
            <a:off x="1447800" y="-660400"/>
            <a:ext cx="368300" cy="368300"/>
          </a:xfrm>
          <a:prstGeom prst="ellipse">
            <a:avLst/>
          </a:prstGeom>
          <a:solidFill>
            <a:srgbClr val="C8C8C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71847B12-C374-224B-281C-B7E88A154968}"/>
              </a:ext>
            </a:extLst>
          </p:cNvPr>
          <p:cNvSpPr/>
          <p:nvPr/>
        </p:nvSpPr>
        <p:spPr>
          <a:xfrm>
            <a:off x="1930400" y="-660400"/>
            <a:ext cx="368300" cy="3683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D7BB3A03-79E1-C37A-F01E-519287E6A9AC}"/>
              </a:ext>
            </a:extLst>
          </p:cNvPr>
          <p:cNvSpPr txBox="1"/>
          <p:nvPr/>
        </p:nvSpPr>
        <p:spPr>
          <a:xfrm>
            <a:off x="3048000" y="2987854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ACADEMIC STYLE THESIS DEFENSE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51B7914D-A7DB-1DD4-6DBF-533E1613A50C}"/>
              </a:ext>
            </a:extLst>
          </p:cNvPr>
          <p:cNvGrpSpPr/>
          <p:nvPr/>
        </p:nvGrpSpPr>
        <p:grpSpPr>
          <a:xfrm>
            <a:off x="3086965" y="5929449"/>
            <a:ext cx="6331355" cy="320193"/>
            <a:chOff x="2608890" y="5894793"/>
            <a:chExt cx="6331355" cy="32019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36564DEC-7E02-CC8B-25A0-5A65DD8BF9F9}"/>
                </a:ext>
              </a:extLst>
            </p:cNvPr>
            <p:cNvGrpSpPr/>
            <p:nvPr/>
          </p:nvGrpSpPr>
          <p:grpSpPr>
            <a:xfrm>
              <a:off x="2608890" y="5900679"/>
              <a:ext cx="2229895" cy="314307"/>
              <a:chOff x="2608890" y="5900679"/>
              <a:chExt cx="2229895" cy="314307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1C7BAC72-6448-A963-2B5D-EA8EE7A4BD41}"/>
                  </a:ext>
                </a:extLst>
              </p:cNvPr>
              <p:cNvSpPr txBox="1"/>
              <p:nvPr/>
            </p:nvSpPr>
            <p:spPr>
              <a:xfrm>
                <a:off x="2811657" y="5907209"/>
                <a:ext cx="20271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0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阿里巴巴普惠体 2.0 55 Regular" panose="00020600040101010101" pitchFamily="18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400" dirty="0">
                    <a:solidFill>
                      <a:schemeClr val="bg1"/>
                    </a:solidFill>
                    <a:sym typeface="+mn-lt"/>
                  </a:rPr>
                  <a:t>答辩学生：</a:t>
                </a:r>
                <a:r>
                  <a:rPr lang="en-US" altLang="zh-CN" sz="1400" dirty="0">
                    <a:solidFill>
                      <a:schemeClr val="bg1"/>
                    </a:solidFill>
                    <a:sym typeface="+mn-lt"/>
                  </a:rPr>
                  <a:t>XXX</a:t>
                </a:r>
                <a:endParaRPr lang="zh-CN" altLang="en-US" sz="1400" dirty="0">
                  <a:solidFill>
                    <a:schemeClr val="bg1"/>
                  </a:solidFill>
                  <a:sym typeface="+mn-lt"/>
                </a:endParaRPr>
              </a:p>
            </p:txBody>
          </p:sp>
          <p:sp>
            <p:nvSpPr>
              <p:cNvPr id="11" name="graduate_57239">
                <a:extLst>
                  <a:ext uri="{FF2B5EF4-FFF2-40B4-BE49-F238E27FC236}">
                    <a16:creationId xmlns:a16="http://schemas.microsoft.com/office/drawing/2014/main" id="{A9C54814-1EA9-7759-1E67-4AD96219389B}"/>
                  </a:ext>
                </a:extLst>
              </p:cNvPr>
              <p:cNvSpPr/>
              <p:nvPr/>
            </p:nvSpPr>
            <p:spPr>
              <a:xfrm>
                <a:off x="2608890" y="5900679"/>
                <a:ext cx="211529" cy="307777"/>
              </a:xfrm>
              <a:custGeom>
                <a:avLst/>
                <a:gdLst>
                  <a:gd name="connsiteX0" fmla="*/ 142468 w 412043"/>
                  <a:gd name="connsiteY0" fmla="*/ 396851 h 599527"/>
                  <a:gd name="connsiteX1" fmla="*/ 153964 w 412043"/>
                  <a:gd name="connsiteY1" fmla="*/ 405753 h 599527"/>
                  <a:gd name="connsiteX2" fmla="*/ 144814 w 412043"/>
                  <a:gd name="connsiteY2" fmla="*/ 585910 h 599527"/>
                  <a:gd name="connsiteX3" fmla="*/ 135898 w 412043"/>
                  <a:gd name="connsiteY3" fmla="*/ 595046 h 599527"/>
                  <a:gd name="connsiteX4" fmla="*/ 15768 w 412043"/>
                  <a:gd name="connsiteY4" fmla="*/ 599498 h 599527"/>
                  <a:gd name="connsiteX5" fmla="*/ 6383 w 412043"/>
                  <a:gd name="connsiteY5" fmla="*/ 590127 h 599527"/>
                  <a:gd name="connsiteX6" fmla="*/ 142468 w 412043"/>
                  <a:gd name="connsiteY6" fmla="*/ 396851 h 599527"/>
                  <a:gd name="connsiteX7" fmla="*/ 275305 w 412043"/>
                  <a:gd name="connsiteY7" fmla="*/ 271238 h 599527"/>
                  <a:gd name="connsiteX8" fmla="*/ 222034 w 412043"/>
                  <a:gd name="connsiteY8" fmla="*/ 284828 h 599527"/>
                  <a:gd name="connsiteX9" fmla="*/ 158437 w 412043"/>
                  <a:gd name="connsiteY9" fmla="*/ 287640 h 599527"/>
                  <a:gd name="connsiteX10" fmla="*/ 99299 w 412043"/>
                  <a:gd name="connsiteY10" fmla="*/ 277096 h 599527"/>
                  <a:gd name="connsiteX11" fmla="*/ 205137 w 412043"/>
                  <a:gd name="connsiteY11" fmla="*/ 392382 h 599527"/>
                  <a:gd name="connsiteX12" fmla="*/ 312148 w 412043"/>
                  <a:gd name="connsiteY12" fmla="*/ 309432 h 599527"/>
                  <a:gd name="connsiteX13" fmla="*/ 305108 w 412043"/>
                  <a:gd name="connsiteY13" fmla="*/ 310604 h 599527"/>
                  <a:gd name="connsiteX14" fmla="*/ 275305 w 412043"/>
                  <a:gd name="connsiteY14" fmla="*/ 271238 h 599527"/>
                  <a:gd name="connsiteX15" fmla="*/ 93667 w 412043"/>
                  <a:gd name="connsiteY15" fmla="*/ 210314 h 599527"/>
                  <a:gd name="connsiteX16" fmla="*/ 93667 w 412043"/>
                  <a:gd name="connsiteY16" fmla="*/ 212892 h 599527"/>
                  <a:gd name="connsiteX17" fmla="*/ 100003 w 412043"/>
                  <a:gd name="connsiteY17" fmla="*/ 213595 h 599527"/>
                  <a:gd name="connsiteX18" fmla="*/ 93667 w 412043"/>
                  <a:gd name="connsiteY18" fmla="*/ 210314 h 599527"/>
                  <a:gd name="connsiteX19" fmla="*/ 80202 w 412043"/>
                  <a:gd name="connsiteY19" fmla="*/ 186355 h 599527"/>
                  <a:gd name="connsiteX20" fmla="*/ 89443 w 412043"/>
                  <a:gd name="connsiteY20" fmla="*/ 186413 h 599527"/>
                  <a:gd name="connsiteX21" fmla="*/ 269203 w 412043"/>
                  <a:gd name="connsiteY21" fmla="*/ 193209 h 599527"/>
                  <a:gd name="connsiteX22" fmla="*/ 279059 w 412043"/>
                  <a:gd name="connsiteY22" fmla="*/ 193209 h 599527"/>
                  <a:gd name="connsiteX23" fmla="*/ 284222 w 412043"/>
                  <a:gd name="connsiteY23" fmla="*/ 197661 h 599527"/>
                  <a:gd name="connsiteX24" fmla="*/ 288681 w 412043"/>
                  <a:gd name="connsiteY24" fmla="*/ 255304 h 599527"/>
                  <a:gd name="connsiteX25" fmla="*/ 312383 w 412043"/>
                  <a:gd name="connsiteY25" fmla="*/ 289280 h 599527"/>
                  <a:gd name="connsiteX26" fmla="*/ 314965 w 412043"/>
                  <a:gd name="connsiteY26" fmla="*/ 201175 h 599527"/>
                  <a:gd name="connsiteX27" fmla="*/ 330688 w 412043"/>
                  <a:gd name="connsiteY27" fmla="*/ 199067 h 599527"/>
                  <a:gd name="connsiteX28" fmla="*/ 260051 w 412043"/>
                  <a:gd name="connsiteY28" fmla="*/ 401287 h 599527"/>
                  <a:gd name="connsiteX29" fmla="*/ 263102 w 412043"/>
                  <a:gd name="connsiteY29" fmla="*/ 401990 h 599527"/>
                  <a:gd name="connsiteX30" fmla="*/ 401325 w 412043"/>
                  <a:gd name="connsiteY30" fmla="*/ 590150 h 599527"/>
                  <a:gd name="connsiteX31" fmla="*/ 389591 w 412043"/>
                  <a:gd name="connsiteY31" fmla="*/ 599289 h 599527"/>
                  <a:gd name="connsiteX32" fmla="*/ 262867 w 412043"/>
                  <a:gd name="connsiteY32" fmla="*/ 595071 h 599527"/>
                  <a:gd name="connsiteX33" fmla="*/ 253480 w 412043"/>
                  <a:gd name="connsiteY33" fmla="*/ 585698 h 599527"/>
                  <a:gd name="connsiteX34" fmla="*/ 247144 w 412043"/>
                  <a:gd name="connsiteY34" fmla="*/ 414643 h 599527"/>
                  <a:gd name="connsiteX35" fmla="*/ 248786 w 412043"/>
                  <a:gd name="connsiteY35" fmla="*/ 410660 h 599527"/>
                  <a:gd name="connsiteX36" fmla="*/ 251603 w 412043"/>
                  <a:gd name="connsiteY36" fmla="*/ 404802 h 599527"/>
                  <a:gd name="connsiteX37" fmla="*/ 205137 w 412043"/>
                  <a:gd name="connsiteY37" fmla="*/ 410894 h 599527"/>
                  <a:gd name="connsiteX38" fmla="*/ 75362 w 412043"/>
                  <a:gd name="connsiteY38" fmla="*/ 194380 h 599527"/>
                  <a:gd name="connsiteX39" fmla="*/ 80202 w 412043"/>
                  <a:gd name="connsiteY39" fmla="*/ 186355 h 599527"/>
                  <a:gd name="connsiteX40" fmla="*/ 204675 w 412043"/>
                  <a:gd name="connsiteY40" fmla="*/ 1071 h 599527"/>
                  <a:gd name="connsiteX41" fmla="*/ 297143 w 412043"/>
                  <a:gd name="connsiteY41" fmla="*/ 36212 h 599527"/>
                  <a:gd name="connsiteX42" fmla="*/ 407917 w 412043"/>
                  <a:gd name="connsiteY42" fmla="*/ 88689 h 599527"/>
                  <a:gd name="connsiteX43" fmla="*/ 405335 w 412043"/>
                  <a:gd name="connsiteY43" fmla="*/ 105790 h 599527"/>
                  <a:gd name="connsiteX44" fmla="*/ 367785 w 412043"/>
                  <a:gd name="connsiteY44" fmla="*/ 126172 h 599527"/>
                  <a:gd name="connsiteX45" fmla="*/ 313102 w 412043"/>
                  <a:gd name="connsiteY45" fmla="*/ 136948 h 599527"/>
                  <a:gd name="connsiteX46" fmla="*/ 200216 w 412043"/>
                  <a:gd name="connsiteY46" fmla="*/ 93608 h 599527"/>
                  <a:gd name="connsiteX47" fmla="*/ 282123 w 412043"/>
                  <a:gd name="connsiteY47" fmla="*/ 147256 h 599527"/>
                  <a:gd name="connsiteX48" fmla="*/ 285643 w 412043"/>
                  <a:gd name="connsiteY48" fmla="*/ 153347 h 599527"/>
                  <a:gd name="connsiteX49" fmla="*/ 285174 w 412043"/>
                  <a:gd name="connsiteY49" fmla="*/ 165530 h 599527"/>
                  <a:gd name="connsiteX50" fmla="*/ 172757 w 412043"/>
                  <a:gd name="connsiteY50" fmla="*/ 198328 h 599527"/>
                  <a:gd name="connsiteX51" fmla="*/ 8474 w 412043"/>
                  <a:gd name="connsiteY51" fmla="*/ 110242 h 599527"/>
                  <a:gd name="connsiteX52" fmla="*/ 3310 w 412043"/>
                  <a:gd name="connsiteY52" fmla="*/ 97122 h 599527"/>
                  <a:gd name="connsiteX53" fmla="*/ 113146 w 412043"/>
                  <a:gd name="connsiteY53" fmla="*/ 45114 h 599527"/>
                  <a:gd name="connsiteX54" fmla="*/ 204675 w 412043"/>
                  <a:gd name="connsiteY54" fmla="*/ 1071 h 599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412043" h="599527">
                    <a:moveTo>
                      <a:pt x="142468" y="396851"/>
                    </a:moveTo>
                    <a:cubicBezTo>
                      <a:pt x="148333" y="395679"/>
                      <a:pt x="153730" y="399662"/>
                      <a:pt x="153964" y="405753"/>
                    </a:cubicBezTo>
                    <a:cubicBezTo>
                      <a:pt x="156545" y="464556"/>
                      <a:pt x="165461" y="529215"/>
                      <a:pt x="144814" y="585910"/>
                    </a:cubicBezTo>
                    <a:cubicBezTo>
                      <a:pt x="145048" y="590595"/>
                      <a:pt x="142233" y="595515"/>
                      <a:pt x="135898" y="595046"/>
                    </a:cubicBezTo>
                    <a:cubicBezTo>
                      <a:pt x="95776" y="591532"/>
                      <a:pt x="55889" y="595046"/>
                      <a:pt x="15768" y="599498"/>
                    </a:cubicBezTo>
                    <a:cubicBezTo>
                      <a:pt x="10606" y="599966"/>
                      <a:pt x="6383" y="594812"/>
                      <a:pt x="6383" y="590127"/>
                    </a:cubicBezTo>
                    <a:cubicBezTo>
                      <a:pt x="5913" y="512348"/>
                      <a:pt x="62224" y="414655"/>
                      <a:pt x="142468" y="396851"/>
                    </a:cubicBezTo>
                    <a:close/>
                    <a:moveTo>
                      <a:pt x="275305" y="271238"/>
                    </a:moveTo>
                    <a:cubicBezTo>
                      <a:pt x="260285" y="280845"/>
                      <a:pt x="239165" y="282251"/>
                      <a:pt x="222034" y="284828"/>
                    </a:cubicBezTo>
                    <a:cubicBezTo>
                      <a:pt x="201148" y="287875"/>
                      <a:pt x="179557" y="289280"/>
                      <a:pt x="158437" y="287640"/>
                    </a:cubicBezTo>
                    <a:cubicBezTo>
                      <a:pt x="143887" y="286469"/>
                      <a:pt x="116899" y="285531"/>
                      <a:pt x="99299" y="277096"/>
                    </a:cubicBezTo>
                    <a:cubicBezTo>
                      <a:pt x="110329" y="336145"/>
                      <a:pt x="139663" y="391679"/>
                      <a:pt x="205137" y="392382"/>
                    </a:cubicBezTo>
                    <a:cubicBezTo>
                      <a:pt x="262163" y="392851"/>
                      <a:pt x="296895" y="356062"/>
                      <a:pt x="312148" y="309432"/>
                    </a:cubicBezTo>
                    <a:cubicBezTo>
                      <a:pt x="310036" y="310135"/>
                      <a:pt x="307690" y="310604"/>
                      <a:pt x="305108" y="310604"/>
                    </a:cubicBezTo>
                    <a:cubicBezTo>
                      <a:pt x="287977" y="310604"/>
                      <a:pt x="279294" y="293030"/>
                      <a:pt x="275305" y="271238"/>
                    </a:cubicBezTo>
                    <a:close/>
                    <a:moveTo>
                      <a:pt x="93667" y="210314"/>
                    </a:moveTo>
                    <a:cubicBezTo>
                      <a:pt x="93667" y="211251"/>
                      <a:pt x="93667" y="212189"/>
                      <a:pt x="93667" y="212892"/>
                    </a:cubicBezTo>
                    <a:cubicBezTo>
                      <a:pt x="95779" y="213126"/>
                      <a:pt x="97891" y="213360"/>
                      <a:pt x="100003" y="213595"/>
                    </a:cubicBezTo>
                    <a:cubicBezTo>
                      <a:pt x="97891" y="212423"/>
                      <a:pt x="95779" y="211486"/>
                      <a:pt x="93667" y="210314"/>
                    </a:cubicBezTo>
                    <a:close/>
                    <a:moveTo>
                      <a:pt x="80202" y="186355"/>
                    </a:moveTo>
                    <a:cubicBezTo>
                      <a:pt x="82872" y="184714"/>
                      <a:pt x="86275" y="184422"/>
                      <a:pt x="89443" y="186413"/>
                    </a:cubicBezTo>
                    <a:cubicBezTo>
                      <a:pt x="144356" y="220156"/>
                      <a:pt x="213820" y="232340"/>
                      <a:pt x="269203" y="193209"/>
                    </a:cubicBezTo>
                    <a:cubicBezTo>
                      <a:pt x="272958" y="190397"/>
                      <a:pt x="276713" y="191100"/>
                      <a:pt x="279059" y="193209"/>
                    </a:cubicBezTo>
                    <a:cubicBezTo>
                      <a:pt x="281641" y="192271"/>
                      <a:pt x="284692" y="194380"/>
                      <a:pt x="284222" y="197661"/>
                    </a:cubicBezTo>
                    <a:cubicBezTo>
                      <a:pt x="281876" y="216172"/>
                      <a:pt x="285630" y="237261"/>
                      <a:pt x="288681" y="255304"/>
                    </a:cubicBezTo>
                    <a:cubicBezTo>
                      <a:pt x="289620" y="261162"/>
                      <a:pt x="304404" y="314587"/>
                      <a:pt x="312383" y="289280"/>
                    </a:cubicBezTo>
                    <a:cubicBezTo>
                      <a:pt x="321301" y="261162"/>
                      <a:pt x="315434" y="229997"/>
                      <a:pt x="314965" y="201175"/>
                    </a:cubicBezTo>
                    <a:cubicBezTo>
                      <a:pt x="314730" y="192037"/>
                      <a:pt x="328341" y="190397"/>
                      <a:pt x="330688" y="199067"/>
                    </a:cubicBezTo>
                    <a:cubicBezTo>
                      <a:pt x="349227" y="270300"/>
                      <a:pt x="328576" y="369887"/>
                      <a:pt x="260051" y="401287"/>
                    </a:cubicBezTo>
                    <a:cubicBezTo>
                      <a:pt x="261224" y="401287"/>
                      <a:pt x="262163" y="401521"/>
                      <a:pt x="263102" y="401990"/>
                    </a:cubicBezTo>
                    <a:cubicBezTo>
                      <a:pt x="332330" y="431983"/>
                      <a:pt x="406018" y="510481"/>
                      <a:pt x="401325" y="590150"/>
                    </a:cubicBezTo>
                    <a:cubicBezTo>
                      <a:pt x="401090" y="596711"/>
                      <a:pt x="395693" y="600226"/>
                      <a:pt x="389591" y="599289"/>
                    </a:cubicBezTo>
                    <a:cubicBezTo>
                      <a:pt x="347584" y="591790"/>
                      <a:pt x="305108" y="600460"/>
                      <a:pt x="262867" y="595071"/>
                    </a:cubicBezTo>
                    <a:cubicBezTo>
                      <a:pt x="257704" y="594368"/>
                      <a:pt x="253480" y="591322"/>
                      <a:pt x="253480" y="585698"/>
                    </a:cubicBezTo>
                    <a:cubicBezTo>
                      <a:pt x="252776" y="529226"/>
                      <a:pt x="239634" y="471115"/>
                      <a:pt x="247144" y="414643"/>
                    </a:cubicBezTo>
                    <a:cubicBezTo>
                      <a:pt x="247378" y="413003"/>
                      <a:pt x="248082" y="411831"/>
                      <a:pt x="248786" y="410660"/>
                    </a:cubicBezTo>
                    <a:cubicBezTo>
                      <a:pt x="249021" y="408551"/>
                      <a:pt x="249960" y="406442"/>
                      <a:pt x="251603" y="404802"/>
                    </a:cubicBezTo>
                    <a:cubicBezTo>
                      <a:pt x="237757" y="409722"/>
                      <a:pt x="222268" y="411831"/>
                      <a:pt x="205137" y="410894"/>
                    </a:cubicBezTo>
                    <a:cubicBezTo>
                      <a:pt x="96248" y="404802"/>
                      <a:pt x="70903" y="284360"/>
                      <a:pt x="75362" y="194380"/>
                    </a:cubicBezTo>
                    <a:cubicBezTo>
                      <a:pt x="75597" y="190983"/>
                      <a:pt x="77533" y="187995"/>
                      <a:pt x="80202" y="186355"/>
                    </a:cubicBezTo>
                    <a:close/>
                    <a:moveTo>
                      <a:pt x="204675" y="1071"/>
                    </a:moveTo>
                    <a:cubicBezTo>
                      <a:pt x="234481" y="-6191"/>
                      <a:pt x="272031" y="25435"/>
                      <a:pt x="297143" y="36212"/>
                    </a:cubicBezTo>
                    <a:cubicBezTo>
                      <a:pt x="334459" y="52142"/>
                      <a:pt x="374121" y="65730"/>
                      <a:pt x="407917" y="88689"/>
                    </a:cubicBezTo>
                    <a:cubicBezTo>
                      <a:pt x="415192" y="93843"/>
                      <a:pt x="411907" y="104150"/>
                      <a:pt x="405335" y="105790"/>
                    </a:cubicBezTo>
                    <a:cubicBezTo>
                      <a:pt x="398295" y="117035"/>
                      <a:pt x="379519" y="122189"/>
                      <a:pt x="367785" y="126172"/>
                    </a:cubicBezTo>
                    <a:cubicBezTo>
                      <a:pt x="351122" y="132029"/>
                      <a:pt x="331173" y="139291"/>
                      <a:pt x="313102" y="136948"/>
                    </a:cubicBezTo>
                    <a:cubicBezTo>
                      <a:pt x="271562" y="131092"/>
                      <a:pt x="243164" y="83769"/>
                      <a:pt x="200216" y="93608"/>
                    </a:cubicBezTo>
                    <a:cubicBezTo>
                      <a:pt x="211481" y="122658"/>
                      <a:pt x="255368" y="139760"/>
                      <a:pt x="282123" y="147256"/>
                    </a:cubicBezTo>
                    <a:cubicBezTo>
                      <a:pt x="285174" y="148193"/>
                      <a:pt x="286113" y="150770"/>
                      <a:pt x="285643" y="153347"/>
                    </a:cubicBezTo>
                    <a:cubicBezTo>
                      <a:pt x="288459" y="156627"/>
                      <a:pt x="289398" y="161547"/>
                      <a:pt x="285174" y="165530"/>
                    </a:cubicBezTo>
                    <a:cubicBezTo>
                      <a:pt x="254899" y="193408"/>
                      <a:pt x="213358" y="214961"/>
                      <a:pt x="172757" y="198328"/>
                    </a:cubicBezTo>
                    <a:cubicBezTo>
                      <a:pt x="115493" y="174666"/>
                      <a:pt x="65738" y="134840"/>
                      <a:pt x="8474" y="110242"/>
                    </a:cubicBezTo>
                    <a:cubicBezTo>
                      <a:pt x="728" y="112584"/>
                      <a:pt x="-3261" y="101339"/>
                      <a:pt x="3310" y="97122"/>
                    </a:cubicBezTo>
                    <a:cubicBezTo>
                      <a:pt x="37341" y="75569"/>
                      <a:pt x="76769" y="61982"/>
                      <a:pt x="113146" y="45114"/>
                    </a:cubicBezTo>
                    <a:cubicBezTo>
                      <a:pt x="142482" y="31526"/>
                      <a:pt x="173226" y="8568"/>
                      <a:pt x="204675" y="107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cs typeface="+mn-ea"/>
                </a:endParaRPr>
              </a:p>
            </p:txBody>
          </p:sp>
        </p:grp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D157AFE0-AF96-6D8D-8733-8A45E0E1E2CC}"/>
                </a:ext>
              </a:extLst>
            </p:cNvPr>
            <p:cNvGrpSpPr/>
            <p:nvPr/>
          </p:nvGrpSpPr>
          <p:grpSpPr>
            <a:xfrm>
              <a:off x="4694640" y="5897744"/>
              <a:ext cx="2205242" cy="317242"/>
              <a:chOff x="4759954" y="5897744"/>
              <a:chExt cx="2205242" cy="317242"/>
            </a:xfrm>
          </p:grpSpPr>
          <p:sp>
            <p:nvSpPr>
              <p:cNvPr id="8" name="university-teacher_65684">
                <a:extLst>
                  <a:ext uri="{FF2B5EF4-FFF2-40B4-BE49-F238E27FC236}">
                    <a16:creationId xmlns:a16="http://schemas.microsoft.com/office/drawing/2014/main" id="{F169F799-C046-26E9-19D4-C473D1F788CC}"/>
                  </a:ext>
                </a:extLst>
              </p:cNvPr>
              <p:cNvSpPr/>
              <p:nvPr/>
            </p:nvSpPr>
            <p:spPr>
              <a:xfrm>
                <a:off x="4759954" y="5897744"/>
                <a:ext cx="138508" cy="307777"/>
              </a:xfrm>
              <a:custGeom>
                <a:avLst/>
                <a:gdLst>
                  <a:gd name="T0" fmla="*/ 215 w 257"/>
                  <a:gd name="T1" fmla="*/ 163 h 572"/>
                  <a:gd name="T2" fmla="*/ 201 w 257"/>
                  <a:gd name="T3" fmla="*/ 163 h 572"/>
                  <a:gd name="T4" fmla="*/ 226 w 257"/>
                  <a:gd name="T5" fmla="*/ 97 h 572"/>
                  <a:gd name="T6" fmla="*/ 129 w 257"/>
                  <a:gd name="T7" fmla="*/ 0 h 572"/>
                  <a:gd name="T8" fmla="*/ 31 w 257"/>
                  <a:gd name="T9" fmla="*/ 97 h 572"/>
                  <a:gd name="T10" fmla="*/ 56 w 257"/>
                  <a:gd name="T11" fmla="*/ 163 h 572"/>
                  <a:gd name="T12" fmla="*/ 42 w 257"/>
                  <a:gd name="T13" fmla="*/ 163 h 572"/>
                  <a:gd name="T14" fmla="*/ 0 w 257"/>
                  <a:gd name="T15" fmla="*/ 205 h 572"/>
                  <a:gd name="T16" fmla="*/ 0 w 257"/>
                  <a:gd name="T17" fmla="*/ 323 h 572"/>
                  <a:gd name="T18" fmla="*/ 39 w 257"/>
                  <a:gd name="T19" fmla="*/ 365 h 572"/>
                  <a:gd name="T20" fmla="*/ 39 w 257"/>
                  <a:gd name="T21" fmla="*/ 522 h 572"/>
                  <a:gd name="T22" fmla="*/ 89 w 257"/>
                  <a:gd name="T23" fmla="*/ 572 h 572"/>
                  <a:gd name="T24" fmla="*/ 128 w 257"/>
                  <a:gd name="T25" fmla="*/ 554 h 572"/>
                  <a:gd name="T26" fmla="*/ 167 w 257"/>
                  <a:gd name="T27" fmla="*/ 572 h 572"/>
                  <a:gd name="T28" fmla="*/ 218 w 257"/>
                  <a:gd name="T29" fmla="*/ 522 h 572"/>
                  <a:gd name="T30" fmla="*/ 218 w 257"/>
                  <a:gd name="T31" fmla="*/ 365 h 572"/>
                  <a:gd name="T32" fmla="*/ 257 w 257"/>
                  <a:gd name="T33" fmla="*/ 323 h 572"/>
                  <a:gd name="T34" fmla="*/ 257 w 257"/>
                  <a:gd name="T35" fmla="*/ 205 h 572"/>
                  <a:gd name="T36" fmla="*/ 215 w 257"/>
                  <a:gd name="T37" fmla="*/ 163 h 572"/>
                  <a:gd name="T38" fmla="*/ 160 w 257"/>
                  <a:gd name="T39" fmla="*/ 289 h 572"/>
                  <a:gd name="T40" fmla="*/ 133 w 257"/>
                  <a:gd name="T41" fmla="*/ 316 h 572"/>
                  <a:gd name="T42" fmla="*/ 128 w 257"/>
                  <a:gd name="T43" fmla="*/ 318 h 572"/>
                  <a:gd name="T44" fmla="*/ 124 w 257"/>
                  <a:gd name="T45" fmla="*/ 316 h 572"/>
                  <a:gd name="T46" fmla="*/ 96 w 257"/>
                  <a:gd name="T47" fmla="*/ 289 h 572"/>
                  <a:gd name="T48" fmla="*/ 95 w 257"/>
                  <a:gd name="T49" fmla="*/ 283 h 572"/>
                  <a:gd name="T50" fmla="*/ 112 w 257"/>
                  <a:gd name="T51" fmla="*/ 213 h 572"/>
                  <a:gd name="T52" fmla="*/ 97 w 257"/>
                  <a:gd name="T53" fmla="*/ 199 h 572"/>
                  <a:gd name="T54" fmla="*/ 96 w 257"/>
                  <a:gd name="T55" fmla="*/ 192 h 572"/>
                  <a:gd name="T56" fmla="*/ 101 w 257"/>
                  <a:gd name="T57" fmla="*/ 188 h 572"/>
                  <a:gd name="T58" fmla="*/ 155 w 257"/>
                  <a:gd name="T59" fmla="*/ 188 h 572"/>
                  <a:gd name="T60" fmla="*/ 161 w 257"/>
                  <a:gd name="T61" fmla="*/ 192 h 572"/>
                  <a:gd name="T62" fmla="*/ 159 w 257"/>
                  <a:gd name="T63" fmla="*/ 199 h 572"/>
                  <a:gd name="T64" fmla="*/ 145 w 257"/>
                  <a:gd name="T65" fmla="*/ 213 h 572"/>
                  <a:gd name="T66" fmla="*/ 162 w 257"/>
                  <a:gd name="T67" fmla="*/ 283 h 572"/>
                  <a:gd name="T68" fmla="*/ 160 w 257"/>
                  <a:gd name="T69" fmla="*/ 289 h 5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7" h="572">
                    <a:moveTo>
                      <a:pt x="215" y="163"/>
                    </a:moveTo>
                    <a:lnTo>
                      <a:pt x="201" y="163"/>
                    </a:lnTo>
                    <a:cubicBezTo>
                      <a:pt x="216" y="145"/>
                      <a:pt x="226" y="123"/>
                      <a:pt x="226" y="97"/>
                    </a:cubicBezTo>
                    <a:cubicBezTo>
                      <a:pt x="226" y="44"/>
                      <a:pt x="182" y="0"/>
                      <a:pt x="129" y="0"/>
                    </a:cubicBezTo>
                    <a:cubicBezTo>
                      <a:pt x="75" y="0"/>
                      <a:pt x="31" y="44"/>
                      <a:pt x="31" y="97"/>
                    </a:cubicBezTo>
                    <a:cubicBezTo>
                      <a:pt x="31" y="123"/>
                      <a:pt x="41" y="145"/>
                      <a:pt x="56" y="163"/>
                    </a:cubicBezTo>
                    <a:lnTo>
                      <a:pt x="42" y="163"/>
                    </a:lnTo>
                    <a:cubicBezTo>
                      <a:pt x="19" y="163"/>
                      <a:pt x="0" y="181"/>
                      <a:pt x="0" y="205"/>
                    </a:cubicBezTo>
                    <a:lnTo>
                      <a:pt x="0" y="323"/>
                    </a:lnTo>
                    <a:cubicBezTo>
                      <a:pt x="0" y="345"/>
                      <a:pt x="17" y="363"/>
                      <a:pt x="39" y="365"/>
                    </a:cubicBezTo>
                    <a:lnTo>
                      <a:pt x="39" y="522"/>
                    </a:lnTo>
                    <a:cubicBezTo>
                      <a:pt x="39" y="550"/>
                      <a:pt x="61" y="572"/>
                      <a:pt x="89" y="572"/>
                    </a:cubicBezTo>
                    <a:cubicBezTo>
                      <a:pt x="105" y="572"/>
                      <a:pt x="119" y="565"/>
                      <a:pt x="128" y="554"/>
                    </a:cubicBezTo>
                    <a:cubicBezTo>
                      <a:pt x="137" y="565"/>
                      <a:pt x="151" y="572"/>
                      <a:pt x="167" y="572"/>
                    </a:cubicBezTo>
                    <a:cubicBezTo>
                      <a:pt x="195" y="572"/>
                      <a:pt x="218" y="550"/>
                      <a:pt x="218" y="522"/>
                    </a:cubicBezTo>
                    <a:lnTo>
                      <a:pt x="218" y="365"/>
                    </a:lnTo>
                    <a:cubicBezTo>
                      <a:pt x="239" y="363"/>
                      <a:pt x="257" y="345"/>
                      <a:pt x="257" y="323"/>
                    </a:cubicBezTo>
                    <a:lnTo>
                      <a:pt x="257" y="205"/>
                    </a:lnTo>
                    <a:cubicBezTo>
                      <a:pt x="257" y="181"/>
                      <a:pt x="238" y="163"/>
                      <a:pt x="215" y="163"/>
                    </a:cubicBezTo>
                    <a:close/>
                    <a:moveTo>
                      <a:pt x="160" y="289"/>
                    </a:moveTo>
                    <a:lnTo>
                      <a:pt x="133" y="316"/>
                    </a:lnTo>
                    <a:cubicBezTo>
                      <a:pt x="131" y="318"/>
                      <a:pt x="130" y="318"/>
                      <a:pt x="128" y="318"/>
                    </a:cubicBezTo>
                    <a:cubicBezTo>
                      <a:pt x="127" y="318"/>
                      <a:pt x="125" y="318"/>
                      <a:pt x="124" y="316"/>
                    </a:cubicBezTo>
                    <a:lnTo>
                      <a:pt x="96" y="289"/>
                    </a:lnTo>
                    <a:cubicBezTo>
                      <a:pt x="95" y="287"/>
                      <a:pt x="94" y="285"/>
                      <a:pt x="95" y="283"/>
                    </a:cubicBezTo>
                    <a:lnTo>
                      <a:pt x="112" y="213"/>
                    </a:lnTo>
                    <a:lnTo>
                      <a:pt x="97" y="199"/>
                    </a:lnTo>
                    <a:cubicBezTo>
                      <a:pt x="95" y="197"/>
                      <a:pt x="95" y="194"/>
                      <a:pt x="96" y="192"/>
                    </a:cubicBezTo>
                    <a:cubicBezTo>
                      <a:pt x="97" y="189"/>
                      <a:pt x="99" y="188"/>
                      <a:pt x="101" y="188"/>
                    </a:cubicBezTo>
                    <a:lnTo>
                      <a:pt x="155" y="188"/>
                    </a:lnTo>
                    <a:cubicBezTo>
                      <a:pt x="157" y="188"/>
                      <a:pt x="160" y="189"/>
                      <a:pt x="161" y="192"/>
                    </a:cubicBezTo>
                    <a:cubicBezTo>
                      <a:pt x="162" y="194"/>
                      <a:pt x="161" y="197"/>
                      <a:pt x="159" y="199"/>
                    </a:cubicBezTo>
                    <a:lnTo>
                      <a:pt x="145" y="213"/>
                    </a:lnTo>
                    <a:lnTo>
                      <a:pt x="162" y="283"/>
                    </a:lnTo>
                    <a:cubicBezTo>
                      <a:pt x="162" y="285"/>
                      <a:pt x="162" y="287"/>
                      <a:pt x="160" y="28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cs typeface="+mn-ea"/>
                </a:endParaRPr>
              </a:p>
            </p:txBody>
          </p: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680BCDDA-3048-42B7-8B56-D0FB1CE561DB}"/>
                  </a:ext>
                </a:extLst>
              </p:cNvPr>
              <p:cNvSpPr txBox="1"/>
              <p:nvPr/>
            </p:nvSpPr>
            <p:spPr>
              <a:xfrm>
                <a:off x="4938068" y="5907209"/>
                <a:ext cx="20271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0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阿里巴巴普惠体 2.0 55 Regular" panose="00020600040101010101" pitchFamily="18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400" dirty="0">
                    <a:solidFill>
                      <a:schemeClr val="bg1"/>
                    </a:solidFill>
                    <a:sym typeface="+mn-lt"/>
                  </a:rPr>
                  <a:t>指导老师：</a:t>
                </a:r>
                <a:r>
                  <a:rPr lang="en-US" altLang="zh-CN" sz="1400" dirty="0">
                    <a:solidFill>
                      <a:schemeClr val="bg1"/>
                    </a:solidFill>
                    <a:sym typeface="+mn-lt"/>
                  </a:rPr>
                  <a:t>XXX</a:t>
                </a:r>
                <a:endParaRPr lang="zh-CN" altLang="en-US" sz="1400" dirty="0">
                  <a:solidFill>
                    <a:schemeClr val="bg1"/>
                  </a:solidFill>
                  <a:sym typeface="+mn-lt"/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25ED08A1-03FD-13A6-A36F-E5F019352233}"/>
                </a:ext>
              </a:extLst>
            </p:cNvPr>
            <p:cNvGrpSpPr/>
            <p:nvPr/>
          </p:nvGrpSpPr>
          <p:grpSpPr>
            <a:xfrm>
              <a:off x="6713006" y="5894793"/>
              <a:ext cx="2227239" cy="313663"/>
              <a:chOff x="7007446" y="5894793"/>
              <a:chExt cx="2227239" cy="313663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3AC684A1-E809-AF4B-2871-651124D1F9B8}"/>
                  </a:ext>
                </a:extLst>
              </p:cNvPr>
              <p:cNvSpPr txBox="1"/>
              <p:nvPr/>
            </p:nvSpPr>
            <p:spPr>
              <a:xfrm>
                <a:off x="7253195" y="5900679"/>
                <a:ext cx="198149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000" b="1">
                    <a:solidFill>
                      <a:schemeClr val="bg1"/>
                    </a:solidFill>
                    <a:latin typeface="阿里巴巴普惠体 2.0 55 Regular" panose="00020600040101010101" pitchFamily="18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400" dirty="0">
                    <a:sym typeface="+mn-lt"/>
                  </a:rPr>
                  <a:t>时间：</a:t>
                </a:r>
                <a:r>
                  <a:rPr lang="en-US" altLang="zh-CN" sz="1400" dirty="0">
                    <a:sym typeface="+mn-lt"/>
                  </a:rPr>
                  <a:t>2024.06.04</a:t>
                </a:r>
                <a:endParaRPr lang="zh-CN" altLang="en-US" sz="1400" dirty="0">
                  <a:sym typeface="+mn-lt"/>
                </a:endParaRPr>
              </a:p>
            </p:txBody>
          </p:sp>
          <p:sp>
            <p:nvSpPr>
              <p:cNvPr id="7" name="watch_346578">
                <a:extLst>
                  <a:ext uri="{FF2B5EF4-FFF2-40B4-BE49-F238E27FC236}">
                    <a16:creationId xmlns:a16="http://schemas.microsoft.com/office/drawing/2014/main" id="{1CCFA5F5-2BAE-1743-8AF5-8D8827FD0EEA}"/>
                  </a:ext>
                </a:extLst>
              </p:cNvPr>
              <p:cNvSpPr/>
              <p:nvPr/>
            </p:nvSpPr>
            <p:spPr>
              <a:xfrm>
                <a:off x="7007446" y="5894793"/>
                <a:ext cx="223172" cy="307777"/>
              </a:xfrm>
              <a:custGeom>
                <a:avLst/>
                <a:gdLst>
                  <a:gd name="connsiteX0" fmla="*/ 102320 w 439481"/>
                  <a:gd name="connsiteY0" fmla="*/ 517598 h 606087"/>
                  <a:gd name="connsiteX1" fmla="*/ 219811 w 439481"/>
                  <a:gd name="connsiteY1" fmla="*/ 547703 h 606087"/>
                  <a:gd name="connsiteX2" fmla="*/ 337303 w 439481"/>
                  <a:gd name="connsiteY2" fmla="*/ 517598 h 606087"/>
                  <a:gd name="connsiteX3" fmla="*/ 337303 w 439481"/>
                  <a:gd name="connsiteY3" fmla="*/ 606087 h 606087"/>
                  <a:gd name="connsiteX4" fmla="*/ 102320 w 439481"/>
                  <a:gd name="connsiteY4" fmla="*/ 606087 h 606087"/>
                  <a:gd name="connsiteX5" fmla="*/ 207075 w 439481"/>
                  <a:gd name="connsiteY5" fmla="*/ 135040 h 606087"/>
                  <a:gd name="connsiteX6" fmla="*/ 207075 w 439481"/>
                  <a:gd name="connsiteY6" fmla="*/ 308224 h 606087"/>
                  <a:gd name="connsiteX7" fmla="*/ 275651 w 439481"/>
                  <a:gd name="connsiteY7" fmla="*/ 376689 h 606087"/>
                  <a:gd name="connsiteX8" fmla="*/ 293565 w 439481"/>
                  <a:gd name="connsiteY8" fmla="*/ 358900 h 606087"/>
                  <a:gd name="connsiteX9" fmla="*/ 232406 w 439481"/>
                  <a:gd name="connsiteY9" fmla="*/ 297838 h 606087"/>
                  <a:gd name="connsiteX10" fmla="*/ 232406 w 439481"/>
                  <a:gd name="connsiteY10" fmla="*/ 135040 h 606087"/>
                  <a:gd name="connsiteX11" fmla="*/ 219789 w 439481"/>
                  <a:gd name="connsiteY11" fmla="*/ 83691 h 606087"/>
                  <a:gd name="connsiteX12" fmla="*/ 439481 w 439481"/>
                  <a:gd name="connsiteY12" fmla="*/ 303031 h 606087"/>
                  <a:gd name="connsiteX13" fmla="*/ 219789 w 439481"/>
                  <a:gd name="connsiteY13" fmla="*/ 522467 h 606087"/>
                  <a:gd name="connsiteX14" fmla="*/ 0 w 439481"/>
                  <a:gd name="connsiteY14" fmla="*/ 303031 h 606087"/>
                  <a:gd name="connsiteX15" fmla="*/ 219789 w 439481"/>
                  <a:gd name="connsiteY15" fmla="*/ 83691 h 606087"/>
                  <a:gd name="connsiteX16" fmla="*/ 102320 w 439481"/>
                  <a:gd name="connsiteY16" fmla="*/ 0 h 606087"/>
                  <a:gd name="connsiteX17" fmla="*/ 337303 w 439481"/>
                  <a:gd name="connsiteY17" fmla="*/ 0 h 606087"/>
                  <a:gd name="connsiteX18" fmla="*/ 337303 w 439481"/>
                  <a:gd name="connsiteY18" fmla="*/ 88489 h 606087"/>
                  <a:gd name="connsiteX19" fmla="*/ 219811 w 439481"/>
                  <a:gd name="connsiteY19" fmla="*/ 58384 h 606087"/>
                  <a:gd name="connsiteX20" fmla="*/ 102320 w 439481"/>
                  <a:gd name="connsiteY20" fmla="*/ 88489 h 60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39481" h="606087">
                    <a:moveTo>
                      <a:pt x="102320" y="517598"/>
                    </a:moveTo>
                    <a:cubicBezTo>
                      <a:pt x="137182" y="536739"/>
                      <a:pt x="177245" y="547703"/>
                      <a:pt x="219811" y="547703"/>
                    </a:cubicBezTo>
                    <a:cubicBezTo>
                      <a:pt x="262378" y="547703"/>
                      <a:pt x="302344" y="536739"/>
                      <a:pt x="337303" y="517598"/>
                    </a:cubicBezTo>
                    <a:lnTo>
                      <a:pt x="337303" y="606087"/>
                    </a:lnTo>
                    <a:lnTo>
                      <a:pt x="102320" y="606087"/>
                    </a:lnTo>
                    <a:close/>
                    <a:moveTo>
                      <a:pt x="207075" y="135040"/>
                    </a:moveTo>
                    <a:lnTo>
                      <a:pt x="207075" y="308224"/>
                    </a:lnTo>
                    <a:lnTo>
                      <a:pt x="275651" y="376689"/>
                    </a:lnTo>
                    <a:lnTo>
                      <a:pt x="293565" y="358900"/>
                    </a:lnTo>
                    <a:lnTo>
                      <a:pt x="232406" y="297838"/>
                    </a:lnTo>
                    <a:lnTo>
                      <a:pt x="232406" y="135040"/>
                    </a:lnTo>
                    <a:close/>
                    <a:moveTo>
                      <a:pt x="219789" y="83691"/>
                    </a:moveTo>
                    <a:cubicBezTo>
                      <a:pt x="341144" y="83691"/>
                      <a:pt x="439481" y="181870"/>
                      <a:pt x="439481" y="303031"/>
                    </a:cubicBezTo>
                    <a:cubicBezTo>
                      <a:pt x="439481" y="424192"/>
                      <a:pt x="341144" y="522467"/>
                      <a:pt x="219789" y="522467"/>
                    </a:cubicBezTo>
                    <a:cubicBezTo>
                      <a:pt x="98433" y="522467"/>
                      <a:pt x="0" y="424192"/>
                      <a:pt x="0" y="303031"/>
                    </a:cubicBezTo>
                    <a:cubicBezTo>
                      <a:pt x="0" y="181870"/>
                      <a:pt x="98433" y="83691"/>
                      <a:pt x="219789" y="83691"/>
                    </a:cubicBezTo>
                    <a:close/>
                    <a:moveTo>
                      <a:pt x="102320" y="0"/>
                    </a:moveTo>
                    <a:lnTo>
                      <a:pt x="337303" y="0"/>
                    </a:lnTo>
                    <a:lnTo>
                      <a:pt x="337303" y="88489"/>
                    </a:lnTo>
                    <a:cubicBezTo>
                      <a:pt x="302344" y="69348"/>
                      <a:pt x="262378" y="58384"/>
                      <a:pt x="219811" y="58384"/>
                    </a:cubicBezTo>
                    <a:cubicBezTo>
                      <a:pt x="177245" y="58384"/>
                      <a:pt x="137182" y="69348"/>
                      <a:pt x="102320" y="8848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en-US" sz="2400" dirty="0">
                  <a:solidFill>
                    <a:schemeClr val="bg1"/>
                  </a:solidFill>
                  <a:cs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787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8162" y="64692"/>
            <a:ext cx="776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研究方法</a:t>
            </a:r>
          </a:p>
        </p:txBody>
      </p:sp>
      <p:sp>
        <p:nvSpPr>
          <p:cNvPr id="2" name="右箭头 7">
            <a:extLst>
              <a:ext uri="{FF2B5EF4-FFF2-40B4-BE49-F238E27FC236}">
                <a16:creationId xmlns:a16="http://schemas.microsoft.com/office/drawing/2014/main" id="{9D973C42-66BA-8F12-2DD8-7116B714D320}"/>
              </a:ext>
            </a:extLst>
          </p:cNvPr>
          <p:cNvSpPr/>
          <p:nvPr/>
        </p:nvSpPr>
        <p:spPr bwMode="auto">
          <a:xfrm>
            <a:off x="7640212" y="2056136"/>
            <a:ext cx="3161455" cy="1481654"/>
          </a:xfrm>
          <a:prstGeom prst="rightArrow">
            <a:avLst>
              <a:gd name="adj1" fmla="val 67746"/>
              <a:gd name="adj2" fmla="val 40105"/>
            </a:avLst>
          </a:prstGeom>
          <a:solidFill>
            <a:srgbClr val="C4E902"/>
          </a:solidFill>
          <a:ln w="3175">
            <a:solidFill>
              <a:srgbClr val="EAEAE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175" tIns="57588" rIns="115175" bIns="57588" anchor="ctr"/>
          <a:lstStyle/>
          <a:p>
            <a:pPr algn="ctr">
              <a:lnSpc>
                <a:spcPct val="120000"/>
              </a:lnSpc>
            </a:pPr>
            <a:endParaRPr lang="zh-CN" altLang="en-US" sz="1066" dirty="0">
              <a:solidFill>
                <a:schemeClr val="tx1">
                  <a:lumMod val="50000"/>
                  <a:lumOff val="50000"/>
                </a:schemeClr>
              </a:solidFill>
              <a:effectLst>
                <a:reflection blurRad="6350" stA="55000" endA="300" endPos="45500" dir="5400000" sy="-100000" algn="bl" rotWithShape="0"/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4">
            <a:extLst>
              <a:ext uri="{FF2B5EF4-FFF2-40B4-BE49-F238E27FC236}">
                <a16:creationId xmlns:a16="http://schemas.microsoft.com/office/drawing/2014/main" id="{D435B67C-F899-2967-AB5B-7D87AEABC2EE}"/>
              </a:ext>
            </a:extLst>
          </p:cNvPr>
          <p:cNvSpPr/>
          <p:nvPr/>
        </p:nvSpPr>
        <p:spPr bwMode="auto">
          <a:xfrm>
            <a:off x="7620215" y="2290082"/>
            <a:ext cx="1233787" cy="1479655"/>
          </a:xfrm>
          <a:custGeom>
            <a:avLst/>
            <a:gdLst>
              <a:gd name="connsiteX0" fmla="*/ 0 w 1224136"/>
              <a:gd name="connsiteY0" fmla="*/ 0 h 648072"/>
              <a:gd name="connsiteX1" fmla="*/ 1224136 w 1224136"/>
              <a:gd name="connsiteY1" fmla="*/ 0 h 648072"/>
              <a:gd name="connsiteX2" fmla="*/ 1224136 w 1224136"/>
              <a:gd name="connsiteY2" fmla="*/ 648072 h 648072"/>
              <a:gd name="connsiteX3" fmla="*/ 0 w 1224136"/>
              <a:gd name="connsiteY3" fmla="*/ 648072 h 648072"/>
              <a:gd name="connsiteX4" fmla="*/ 0 w 1224136"/>
              <a:gd name="connsiteY4" fmla="*/ 0 h 648072"/>
              <a:gd name="connsiteX0" fmla="*/ 377372 w 1224136"/>
              <a:gd name="connsiteY0" fmla="*/ 0 h 1025443"/>
              <a:gd name="connsiteX1" fmla="*/ 1224136 w 1224136"/>
              <a:gd name="connsiteY1" fmla="*/ 377371 h 1025443"/>
              <a:gd name="connsiteX2" fmla="*/ 1224136 w 1224136"/>
              <a:gd name="connsiteY2" fmla="*/ 1025443 h 1025443"/>
              <a:gd name="connsiteX3" fmla="*/ 0 w 1224136"/>
              <a:gd name="connsiteY3" fmla="*/ 1025443 h 1025443"/>
              <a:gd name="connsiteX4" fmla="*/ 377372 w 1224136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43542 w 846764"/>
              <a:gd name="connsiteY3" fmla="*/ 706129 h 1025443"/>
              <a:gd name="connsiteX4" fmla="*/ 0 w 846764"/>
              <a:gd name="connsiteY4" fmla="*/ 0 h 1025443"/>
              <a:gd name="connsiteX0" fmla="*/ 19886 w 866650"/>
              <a:gd name="connsiteY0" fmla="*/ 0 h 1025443"/>
              <a:gd name="connsiteX1" fmla="*/ 866650 w 866650"/>
              <a:gd name="connsiteY1" fmla="*/ 377371 h 1025443"/>
              <a:gd name="connsiteX2" fmla="*/ 866650 w 866650"/>
              <a:gd name="connsiteY2" fmla="*/ 1025443 h 1025443"/>
              <a:gd name="connsiteX3" fmla="*/ 0 w 866650"/>
              <a:gd name="connsiteY3" fmla="*/ 706130 h 1025443"/>
              <a:gd name="connsiteX4" fmla="*/ 19886 w 866650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18171 w 846764"/>
              <a:gd name="connsiteY3" fmla="*/ 706131 h 1025443"/>
              <a:gd name="connsiteX4" fmla="*/ 0 w 846764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18171 w 846764"/>
              <a:gd name="connsiteY3" fmla="*/ 706132 h 1025443"/>
              <a:gd name="connsiteX4" fmla="*/ 0 w 846764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5486 w 846764"/>
              <a:gd name="connsiteY3" fmla="*/ 706133 h 1025443"/>
              <a:gd name="connsiteX4" fmla="*/ 0 w 846764"/>
              <a:gd name="connsiteY4" fmla="*/ 0 h 1025443"/>
              <a:gd name="connsiteX0" fmla="*/ 7408 w 854172"/>
              <a:gd name="connsiteY0" fmla="*/ 0 h 1025443"/>
              <a:gd name="connsiteX1" fmla="*/ 854172 w 854172"/>
              <a:gd name="connsiteY1" fmla="*/ 377371 h 1025443"/>
              <a:gd name="connsiteX2" fmla="*/ 854172 w 854172"/>
              <a:gd name="connsiteY2" fmla="*/ 1025443 h 1025443"/>
              <a:gd name="connsiteX3" fmla="*/ 208 w 854172"/>
              <a:gd name="connsiteY3" fmla="*/ 706134 h 1025443"/>
              <a:gd name="connsiteX4" fmla="*/ 7408 w 854172"/>
              <a:gd name="connsiteY4" fmla="*/ 0 h 1025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4172" h="1025443">
                <a:moveTo>
                  <a:pt x="7408" y="0"/>
                </a:moveTo>
                <a:lnTo>
                  <a:pt x="854172" y="377371"/>
                </a:lnTo>
                <a:lnTo>
                  <a:pt x="854172" y="1025443"/>
                </a:lnTo>
                <a:lnTo>
                  <a:pt x="208" y="706134"/>
                </a:lnTo>
                <a:cubicBezTo>
                  <a:pt x="-1621" y="470756"/>
                  <a:pt x="9237" y="235378"/>
                  <a:pt x="7408" y="0"/>
                </a:cubicBezTo>
                <a:close/>
              </a:path>
            </a:pathLst>
          </a:custGeom>
          <a:solidFill>
            <a:srgbClr val="C8C8C8"/>
          </a:solidFill>
          <a:ln w="12700">
            <a:miter lim="400000"/>
          </a:ln>
        </p:spPr>
        <p:txBody>
          <a:bodyPr lIns="50800" tIns="50800" rIns="50800" bIns="50800"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zh-CN" altLang="en-US" sz="2000" dirty="0">
              <a:solidFill>
                <a:srgbClr val="FFFFFF"/>
              </a:solidFill>
              <a:latin typeface="Helvetica Light"/>
              <a:cs typeface="+mn-ea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41A8675-4A7E-95F9-BC50-3D87E79F4C04}"/>
              </a:ext>
            </a:extLst>
          </p:cNvPr>
          <p:cNvSpPr/>
          <p:nvPr/>
        </p:nvSpPr>
        <p:spPr bwMode="auto">
          <a:xfrm>
            <a:off x="6256445" y="2849955"/>
            <a:ext cx="2597553" cy="933782"/>
          </a:xfrm>
          <a:prstGeom prst="rect">
            <a:avLst/>
          </a:prstGeom>
          <a:solidFill>
            <a:srgbClr val="4E5E6B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175" tIns="57588" rIns="115175" bIns="57588" anchor="ctr"/>
          <a:lstStyle/>
          <a:p>
            <a:pPr algn="ctr">
              <a:lnSpc>
                <a:spcPct val="120000"/>
              </a:lnSpc>
            </a:pPr>
            <a:endParaRPr lang="zh-CN" altLang="en-US" sz="1066" dirty="0">
              <a:solidFill>
                <a:schemeClr val="tx1">
                  <a:lumMod val="50000"/>
                  <a:lumOff val="50000"/>
                </a:schemeClr>
              </a:solidFill>
              <a:effectLst>
                <a:reflection blurRad="6350" stA="55000" endA="300" endPos="45500" dir="5400000" sy="-100000" algn="bl" rotWithShape="0"/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8195B85-7D78-D030-ECED-7758A57035BA}"/>
              </a:ext>
            </a:extLst>
          </p:cNvPr>
          <p:cNvSpPr/>
          <p:nvPr/>
        </p:nvSpPr>
        <p:spPr bwMode="auto">
          <a:xfrm>
            <a:off x="6242448" y="2855951"/>
            <a:ext cx="1233788" cy="1479655"/>
          </a:xfrm>
          <a:custGeom>
            <a:avLst/>
            <a:gdLst>
              <a:gd name="connsiteX0" fmla="*/ 0 w 1224136"/>
              <a:gd name="connsiteY0" fmla="*/ 0 h 648072"/>
              <a:gd name="connsiteX1" fmla="*/ 1224136 w 1224136"/>
              <a:gd name="connsiteY1" fmla="*/ 0 h 648072"/>
              <a:gd name="connsiteX2" fmla="*/ 1224136 w 1224136"/>
              <a:gd name="connsiteY2" fmla="*/ 648072 h 648072"/>
              <a:gd name="connsiteX3" fmla="*/ 0 w 1224136"/>
              <a:gd name="connsiteY3" fmla="*/ 648072 h 648072"/>
              <a:gd name="connsiteX4" fmla="*/ 0 w 1224136"/>
              <a:gd name="connsiteY4" fmla="*/ 0 h 648072"/>
              <a:gd name="connsiteX0" fmla="*/ 377372 w 1224136"/>
              <a:gd name="connsiteY0" fmla="*/ 0 h 1025443"/>
              <a:gd name="connsiteX1" fmla="*/ 1224136 w 1224136"/>
              <a:gd name="connsiteY1" fmla="*/ 377371 h 1025443"/>
              <a:gd name="connsiteX2" fmla="*/ 1224136 w 1224136"/>
              <a:gd name="connsiteY2" fmla="*/ 1025443 h 1025443"/>
              <a:gd name="connsiteX3" fmla="*/ 0 w 1224136"/>
              <a:gd name="connsiteY3" fmla="*/ 1025443 h 1025443"/>
              <a:gd name="connsiteX4" fmla="*/ 377372 w 1224136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43542 w 846764"/>
              <a:gd name="connsiteY3" fmla="*/ 706129 h 1025443"/>
              <a:gd name="connsiteX4" fmla="*/ 0 w 846764"/>
              <a:gd name="connsiteY4" fmla="*/ 0 h 1025443"/>
              <a:gd name="connsiteX0" fmla="*/ 19886 w 866650"/>
              <a:gd name="connsiteY0" fmla="*/ 0 h 1025443"/>
              <a:gd name="connsiteX1" fmla="*/ 866650 w 866650"/>
              <a:gd name="connsiteY1" fmla="*/ 377371 h 1025443"/>
              <a:gd name="connsiteX2" fmla="*/ 866650 w 866650"/>
              <a:gd name="connsiteY2" fmla="*/ 1025443 h 1025443"/>
              <a:gd name="connsiteX3" fmla="*/ 0 w 866650"/>
              <a:gd name="connsiteY3" fmla="*/ 706130 h 1025443"/>
              <a:gd name="connsiteX4" fmla="*/ 19886 w 866650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18171 w 846764"/>
              <a:gd name="connsiteY3" fmla="*/ 706131 h 1025443"/>
              <a:gd name="connsiteX4" fmla="*/ 0 w 846764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18171 w 846764"/>
              <a:gd name="connsiteY3" fmla="*/ 706132 h 1025443"/>
              <a:gd name="connsiteX4" fmla="*/ 0 w 846764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5486 w 846764"/>
              <a:gd name="connsiteY3" fmla="*/ 706133 h 1025443"/>
              <a:gd name="connsiteX4" fmla="*/ 0 w 846764"/>
              <a:gd name="connsiteY4" fmla="*/ 0 h 1025443"/>
              <a:gd name="connsiteX0" fmla="*/ 7408 w 854172"/>
              <a:gd name="connsiteY0" fmla="*/ 0 h 1025443"/>
              <a:gd name="connsiteX1" fmla="*/ 854172 w 854172"/>
              <a:gd name="connsiteY1" fmla="*/ 377371 h 1025443"/>
              <a:gd name="connsiteX2" fmla="*/ 854172 w 854172"/>
              <a:gd name="connsiteY2" fmla="*/ 1025443 h 1025443"/>
              <a:gd name="connsiteX3" fmla="*/ 208 w 854172"/>
              <a:gd name="connsiteY3" fmla="*/ 706134 h 1025443"/>
              <a:gd name="connsiteX4" fmla="*/ 7408 w 854172"/>
              <a:gd name="connsiteY4" fmla="*/ 0 h 1025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4172" h="1025443">
                <a:moveTo>
                  <a:pt x="7408" y="0"/>
                </a:moveTo>
                <a:lnTo>
                  <a:pt x="854172" y="377371"/>
                </a:lnTo>
                <a:lnTo>
                  <a:pt x="854172" y="1025443"/>
                </a:lnTo>
                <a:lnTo>
                  <a:pt x="208" y="706134"/>
                </a:lnTo>
                <a:cubicBezTo>
                  <a:pt x="-1621" y="470756"/>
                  <a:pt x="9237" y="235378"/>
                  <a:pt x="7408" y="0"/>
                </a:cubicBezTo>
                <a:close/>
              </a:path>
            </a:pathLst>
          </a:custGeom>
          <a:solidFill>
            <a:srgbClr val="C8C8C8"/>
          </a:solidFill>
          <a:ln w="12700">
            <a:miter lim="400000"/>
          </a:ln>
        </p:spPr>
        <p:txBody>
          <a:bodyPr lIns="50800" tIns="50800" rIns="50800" bIns="50800"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zh-CN" altLang="en-US" sz="2000" dirty="0">
              <a:solidFill>
                <a:srgbClr val="FFFFFF"/>
              </a:solidFill>
              <a:latin typeface="Helvetica Light"/>
              <a:cs typeface="+mn-ea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49C8FE5-1E2F-316B-F72D-12545BF2FA98}"/>
              </a:ext>
            </a:extLst>
          </p:cNvPr>
          <p:cNvSpPr/>
          <p:nvPr/>
        </p:nvSpPr>
        <p:spPr bwMode="auto">
          <a:xfrm>
            <a:off x="4880684" y="3423821"/>
            <a:ext cx="2595553" cy="933782"/>
          </a:xfrm>
          <a:prstGeom prst="rect">
            <a:avLst/>
          </a:prstGeom>
          <a:solidFill>
            <a:srgbClr val="C4E902"/>
          </a:solidFill>
          <a:ln w="3175">
            <a:solidFill>
              <a:srgbClr val="EAEAE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175" tIns="57588" rIns="115175" bIns="57588" anchor="ctr"/>
          <a:lstStyle/>
          <a:p>
            <a:pPr algn="ctr">
              <a:lnSpc>
                <a:spcPct val="120000"/>
              </a:lnSpc>
            </a:pPr>
            <a:endParaRPr lang="zh-CN" altLang="en-US" sz="1066" dirty="0">
              <a:solidFill>
                <a:schemeClr val="tx1">
                  <a:lumMod val="50000"/>
                  <a:lumOff val="50000"/>
                </a:schemeClr>
              </a:solidFill>
              <a:effectLst>
                <a:reflection blurRad="6350" stA="55000" endA="300" endPos="45500" dir="5400000" sy="-100000" algn="bl" rotWithShape="0"/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4">
            <a:extLst>
              <a:ext uri="{FF2B5EF4-FFF2-40B4-BE49-F238E27FC236}">
                <a16:creationId xmlns:a16="http://schemas.microsoft.com/office/drawing/2014/main" id="{9B7D6AA5-33FD-7DF0-3C94-BACF67821C09}"/>
              </a:ext>
            </a:extLst>
          </p:cNvPr>
          <p:cNvSpPr/>
          <p:nvPr/>
        </p:nvSpPr>
        <p:spPr bwMode="auto">
          <a:xfrm>
            <a:off x="4860312" y="3437816"/>
            <a:ext cx="1233787" cy="1479655"/>
          </a:xfrm>
          <a:custGeom>
            <a:avLst/>
            <a:gdLst>
              <a:gd name="connsiteX0" fmla="*/ 0 w 1224136"/>
              <a:gd name="connsiteY0" fmla="*/ 0 h 648072"/>
              <a:gd name="connsiteX1" fmla="*/ 1224136 w 1224136"/>
              <a:gd name="connsiteY1" fmla="*/ 0 h 648072"/>
              <a:gd name="connsiteX2" fmla="*/ 1224136 w 1224136"/>
              <a:gd name="connsiteY2" fmla="*/ 648072 h 648072"/>
              <a:gd name="connsiteX3" fmla="*/ 0 w 1224136"/>
              <a:gd name="connsiteY3" fmla="*/ 648072 h 648072"/>
              <a:gd name="connsiteX4" fmla="*/ 0 w 1224136"/>
              <a:gd name="connsiteY4" fmla="*/ 0 h 648072"/>
              <a:gd name="connsiteX0" fmla="*/ 377372 w 1224136"/>
              <a:gd name="connsiteY0" fmla="*/ 0 h 1025443"/>
              <a:gd name="connsiteX1" fmla="*/ 1224136 w 1224136"/>
              <a:gd name="connsiteY1" fmla="*/ 377371 h 1025443"/>
              <a:gd name="connsiteX2" fmla="*/ 1224136 w 1224136"/>
              <a:gd name="connsiteY2" fmla="*/ 1025443 h 1025443"/>
              <a:gd name="connsiteX3" fmla="*/ 0 w 1224136"/>
              <a:gd name="connsiteY3" fmla="*/ 1025443 h 1025443"/>
              <a:gd name="connsiteX4" fmla="*/ 377372 w 1224136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43542 w 846764"/>
              <a:gd name="connsiteY3" fmla="*/ 706129 h 1025443"/>
              <a:gd name="connsiteX4" fmla="*/ 0 w 846764"/>
              <a:gd name="connsiteY4" fmla="*/ 0 h 1025443"/>
              <a:gd name="connsiteX0" fmla="*/ 19886 w 866650"/>
              <a:gd name="connsiteY0" fmla="*/ 0 h 1025443"/>
              <a:gd name="connsiteX1" fmla="*/ 866650 w 866650"/>
              <a:gd name="connsiteY1" fmla="*/ 377371 h 1025443"/>
              <a:gd name="connsiteX2" fmla="*/ 866650 w 866650"/>
              <a:gd name="connsiteY2" fmla="*/ 1025443 h 1025443"/>
              <a:gd name="connsiteX3" fmla="*/ 0 w 866650"/>
              <a:gd name="connsiteY3" fmla="*/ 706130 h 1025443"/>
              <a:gd name="connsiteX4" fmla="*/ 19886 w 866650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18171 w 846764"/>
              <a:gd name="connsiteY3" fmla="*/ 706131 h 1025443"/>
              <a:gd name="connsiteX4" fmla="*/ 0 w 846764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18171 w 846764"/>
              <a:gd name="connsiteY3" fmla="*/ 706132 h 1025443"/>
              <a:gd name="connsiteX4" fmla="*/ 0 w 846764"/>
              <a:gd name="connsiteY4" fmla="*/ 0 h 1025443"/>
              <a:gd name="connsiteX0" fmla="*/ 0 w 846764"/>
              <a:gd name="connsiteY0" fmla="*/ 0 h 1025443"/>
              <a:gd name="connsiteX1" fmla="*/ 846764 w 846764"/>
              <a:gd name="connsiteY1" fmla="*/ 377371 h 1025443"/>
              <a:gd name="connsiteX2" fmla="*/ 846764 w 846764"/>
              <a:gd name="connsiteY2" fmla="*/ 1025443 h 1025443"/>
              <a:gd name="connsiteX3" fmla="*/ 5486 w 846764"/>
              <a:gd name="connsiteY3" fmla="*/ 706133 h 1025443"/>
              <a:gd name="connsiteX4" fmla="*/ 0 w 846764"/>
              <a:gd name="connsiteY4" fmla="*/ 0 h 1025443"/>
              <a:gd name="connsiteX0" fmla="*/ 7408 w 854172"/>
              <a:gd name="connsiteY0" fmla="*/ 0 h 1025443"/>
              <a:gd name="connsiteX1" fmla="*/ 854172 w 854172"/>
              <a:gd name="connsiteY1" fmla="*/ 377371 h 1025443"/>
              <a:gd name="connsiteX2" fmla="*/ 854172 w 854172"/>
              <a:gd name="connsiteY2" fmla="*/ 1025443 h 1025443"/>
              <a:gd name="connsiteX3" fmla="*/ 208 w 854172"/>
              <a:gd name="connsiteY3" fmla="*/ 706134 h 1025443"/>
              <a:gd name="connsiteX4" fmla="*/ 7408 w 854172"/>
              <a:gd name="connsiteY4" fmla="*/ 0 h 1025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4172" h="1025443">
                <a:moveTo>
                  <a:pt x="7408" y="0"/>
                </a:moveTo>
                <a:lnTo>
                  <a:pt x="854172" y="377371"/>
                </a:lnTo>
                <a:lnTo>
                  <a:pt x="854172" y="1025443"/>
                </a:lnTo>
                <a:lnTo>
                  <a:pt x="208" y="706134"/>
                </a:lnTo>
                <a:cubicBezTo>
                  <a:pt x="-1621" y="470756"/>
                  <a:pt x="9237" y="235378"/>
                  <a:pt x="7408" y="0"/>
                </a:cubicBezTo>
                <a:close/>
              </a:path>
            </a:pathLst>
          </a:custGeom>
          <a:solidFill>
            <a:srgbClr val="C8C8C8"/>
          </a:solidFill>
          <a:ln w="12700">
            <a:miter lim="400000"/>
          </a:ln>
        </p:spPr>
        <p:txBody>
          <a:bodyPr lIns="50800" tIns="50800" rIns="50800" bIns="50800"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zh-CN" altLang="en-US" sz="2000" dirty="0">
              <a:solidFill>
                <a:srgbClr val="FFFFFF"/>
              </a:solidFill>
              <a:latin typeface="Helvetica Light"/>
              <a:cs typeface="+mn-ea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DD44D85-2953-0946-6481-122064C30CB1}"/>
              </a:ext>
            </a:extLst>
          </p:cNvPr>
          <p:cNvSpPr/>
          <p:nvPr/>
        </p:nvSpPr>
        <p:spPr bwMode="auto">
          <a:xfrm>
            <a:off x="755392" y="3983691"/>
            <a:ext cx="5331083" cy="933782"/>
          </a:xfrm>
          <a:prstGeom prst="rect">
            <a:avLst/>
          </a:prstGeom>
          <a:solidFill>
            <a:srgbClr val="4E5E6B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175" tIns="57588" rIns="115175" bIns="57588" anchor="ctr"/>
          <a:lstStyle/>
          <a:p>
            <a:pPr algn="ctr">
              <a:lnSpc>
                <a:spcPct val="120000"/>
              </a:lnSpc>
            </a:pPr>
            <a:endParaRPr lang="zh-CN" altLang="en-US" sz="1066" dirty="0">
              <a:solidFill>
                <a:schemeClr val="tx1">
                  <a:lumMod val="50000"/>
                  <a:lumOff val="50000"/>
                </a:schemeClr>
              </a:solidFill>
              <a:effectLst>
                <a:reflection blurRad="6350" stA="55000" endA="300" endPos="45500" dir="5400000" sy="-100000" algn="bl" rotWithShape="0"/>
              </a:effectLst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E0AFA2EA-B832-7831-EB6E-74515867A577}"/>
              </a:ext>
            </a:extLst>
          </p:cNvPr>
          <p:cNvGrpSpPr/>
          <p:nvPr/>
        </p:nvGrpSpPr>
        <p:grpSpPr>
          <a:xfrm>
            <a:off x="6242448" y="4582345"/>
            <a:ext cx="3375591" cy="816522"/>
            <a:chOff x="3088709" y="1632334"/>
            <a:chExt cx="3375591" cy="816522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30D55D0-C405-D7DB-6270-9E79B9596E93}"/>
                </a:ext>
              </a:extLst>
            </p:cNvPr>
            <p:cNvSpPr txBox="1"/>
            <p:nvPr/>
          </p:nvSpPr>
          <p:spPr>
            <a:xfrm>
              <a:off x="3088709" y="1916403"/>
              <a:ext cx="337559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C71637B6-9F09-CC40-7E08-6E60C8E46B7E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8773681A-026F-B5EF-C6D0-272A542751C6}"/>
              </a:ext>
            </a:extLst>
          </p:cNvPr>
          <p:cNvSpPr txBox="1"/>
          <p:nvPr/>
        </p:nvSpPr>
        <p:spPr>
          <a:xfrm>
            <a:off x="5237396" y="4237427"/>
            <a:ext cx="4796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01</a:t>
            </a:r>
            <a:endParaRPr lang="zh-CN" altLang="en-US" sz="20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84DB536-3A6B-8EED-3B9C-46CF57AE3376}"/>
              </a:ext>
            </a:extLst>
          </p:cNvPr>
          <p:cNvSpPr txBox="1"/>
          <p:nvPr/>
        </p:nvSpPr>
        <p:spPr>
          <a:xfrm>
            <a:off x="6811290" y="3670560"/>
            <a:ext cx="5132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02</a:t>
            </a:r>
            <a:endParaRPr lang="zh-CN" altLang="en-US" sz="20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10CB940-3DEC-3110-A0BB-D2C08BCC96B0}"/>
              </a:ext>
            </a:extLst>
          </p:cNvPr>
          <p:cNvSpPr txBox="1"/>
          <p:nvPr/>
        </p:nvSpPr>
        <p:spPr>
          <a:xfrm>
            <a:off x="8191824" y="3116791"/>
            <a:ext cx="516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03</a:t>
            </a:r>
            <a:endParaRPr lang="zh-CN" altLang="en-US" sz="20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81AF361-84B7-4799-FA37-0409B13802AD}"/>
              </a:ext>
            </a:extLst>
          </p:cNvPr>
          <p:cNvSpPr txBox="1"/>
          <p:nvPr/>
        </p:nvSpPr>
        <p:spPr>
          <a:xfrm>
            <a:off x="9876146" y="2596908"/>
            <a:ext cx="519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04</a:t>
            </a:r>
            <a:endParaRPr lang="zh-CN" altLang="en-US" sz="20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3C255BC4-0FD8-0162-4C69-1A5A5D358ECA}"/>
              </a:ext>
            </a:extLst>
          </p:cNvPr>
          <p:cNvGrpSpPr/>
          <p:nvPr/>
        </p:nvGrpSpPr>
        <p:grpSpPr>
          <a:xfrm>
            <a:off x="7640212" y="3902248"/>
            <a:ext cx="3375591" cy="816522"/>
            <a:chOff x="3088709" y="1632334"/>
            <a:chExt cx="3375591" cy="816522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1B10DBD0-9E61-5F39-804A-099314588FDF}"/>
                </a:ext>
              </a:extLst>
            </p:cNvPr>
            <p:cNvSpPr txBox="1"/>
            <p:nvPr/>
          </p:nvSpPr>
          <p:spPr>
            <a:xfrm>
              <a:off x="3088709" y="1916403"/>
              <a:ext cx="337559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723DD870-DC5F-8B42-A388-9EBF2D835B9B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C0E08D1-7B0C-3D4C-62E5-71BFC00693D0}"/>
              </a:ext>
            </a:extLst>
          </p:cNvPr>
          <p:cNvGrpSpPr/>
          <p:nvPr/>
        </p:nvGrpSpPr>
        <p:grpSpPr>
          <a:xfrm>
            <a:off x="618470" y="5055085"/>
            <a:ext cx="5331083" cy="585690"/>
            <a:chOff x="1133217" y="1632334"/>
            <a:chExt cx="5331083" cy="585690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D380706-7307-7E62-8303-C9AB092D1BCD}"/>
                </a:ext>
              </a:extLst>
            </p:cNvPr>
            <p:cNvSpPr txBox="1"/>
            <p:nvPr/>
          </p:nvSpPr>
          <p:spPr>
            <a:xfrm>
              <a:off x="1133217" y="1916403"/>
              <a:ext cx="5331083" cy="3016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952C3A85-C2AC-1094-9021-221D64B3EC1D}"/>
                </a:ext>
              </a:extLst>
            </p:cNvPr>
            <p:cNvSpPr txBox="1"/>
            <p:nvPr/>
          </p:nvSpPr>
          <p:spPr>
            <a:xfrm>
              <a:off x="4977469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B1A25BA-2898-F0FD-EAA6-487FDC135B02}"/>
              </a:ext>
            </a:extLst>
          </p:cNvPr>
          <p:cNvGrpSpPr/>
          <p:nvPr/>
        </p:nvGrpSpPr>
        <p:grpSpPr>
          <a:xfrm>
            <a:off x="7162800" y="1362551"/>
            <a:ext cx="2978977" cy="816522"/>
            <a:chOff x="3485323" y="1632334"/>
            <a:chExt cx="2978977" cy="816522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8C1D437-DFF6-2E01-086E-6FE26EDA3B6A}"/>
                </a:ext>
              </a:extLst>
            </p:cNvPr>
            <p:cNvSpPr txBox="1"/>
            <p:nvPr/>
          </p:nvSpPr>
          <p:spPr>
            <a:xfrm>
              <a:off x="3485323" y="1916403"/>
              <a:ext cx="2978977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731E7961-50BE-353A-CEC4-8B7280BB2EC8}"/>
                </a:ext>
              </a:extLst>
            </p:cNvPr>
            <p:cNvSpPr txBox="1"/>
            <p:nvPr/>
          </p:nvSpPr>
          <p:spPr>
            <a:xfrm>
              <a:off x="4977469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7E269658-0C23-E98C-8302-2FA2F8D4024C}"/>
              </a:ext>
            </a:extLst>
          </p:cNvPr>
          <p:cNvSpPr txBox="1"/>
          <p:nvPr/>
        </p:nvSpPr>
        <p:spPr>
          <a:xfrm>
            <a:off x="712261" y="1934245"/>
            <a:ext cx="5364163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F2999E9-DBC4-82C1-0E36-DBF025EDE3B2}"/>
              </a:ext>
            </a:extLst>
          </p:cNvPr>
          <p:cNvSpPr txBox="1"/>
          <p:nvPr/>
        </p:nvSpPr>
        <p:spPr>
          <a:xfrm>
            <a:off x="1012299" y="1547409"/>
            <a:ext cx="3479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单击此处添加标题文本</a:t>
            </a:r>
          </a:p>
        </p:txBody>
      </p:sp>
      <p:sp>
        <p:nvSpPr>
          <p:cNvPr id="33" name="直角三角形 32">
            <a:extLst>
              <a:ext uri="{FF2B5EF4-FFF2-40B4-BE49-F238E27FC236}">
                <a16:creationId xmlns:a16="http://schemas.microsoft.com/office/drawing/2014/main" id="{4F63BE7D-1ECC-3FD8-9250-6B8132866CFF}"/>
              </a:ext>
            </a:extLst>
          </p:cNvPr>
          <p:cNvSpPr/>
          <p:nvPr/>
        </p:nvSpPr>
        <p:spPr>
          <a:xfrm rot="5400000">
            <a:off x="812097" y="1616972"/>
            <a:ext cx="230206" cy="230206"/>
          </a:xfrm>
          <a:prstGeom prst="rtTriangle">
            <a:avLst/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12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8162" y="64692"/>
            <a:ext cx="776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研究方法</a:t>
            </a:r>
          </a:p>
        </p:txBody>
      </p:sp>
      <p:sp>
        <p:nvSpPr>
          <p:cNvPr id="3" name="Freeform 5">
            <a:extLst>
              <a:ext uri="{FF2B5EF4-FFF2-40B4-BE49-F238E27FC236}">
                <a16:creationId xmlns:a16="http://schemas.microsoft.com/office/drawing/2014/main" id="{37204906-2DA4-F9F4-04A8-702FA627F138}"/>
              </a:ext>
            </a:extLst>
          </p:cNvPr>
          <p:cNvSpPr>
            <a:spLocks noEditPoints="1"/>
          </p:cNvSpPr>
          <p:nvPr/>
        </p:nvSpPr>
        <p:spPr bwMode="auto">
          <a:xfrm>
            <a:off x="5148006" y="2552963"/>
            <a:ext cx="1895987" cy="1836304"/>
          </a:xfrm>
          <a:custGeom>
            <a:avLst/>
            <a:gdLst>
              <a:gd name="T0" fmla="*/ 116 w 211"/>
              <a:gd name="T1" fmla="*/ 10 h 211"/>
              <a:gd name="T2" fmla="*/ 116 w 211"/>
              <a:gd name="T3" fmla="*/ 0 h 211"/>
              <a:gd name="T4" fmla="*/ 181 w 211"/>
              <a:gd name="T5" fmla="*/ 30 h 211"/>
              <a:gd name="T6" fmla="*/ 211 w 211"/>
              <a:gd name="T7" fmla="*/ 95 h 211"/>
              <a:gd name="T8" fmla="*/ 201 w 211"/>
              <a:gd name="T9" fmla="*/ 95 h 211"/>
              <a:gd name="T10" fmla="*/ 174 w 211"/>
              <a:gd name="T11" fmla="*/ 37 h 211"/>
              <a:gd name="T12" fmla="*/ 116 w 211"/>
              <a:gd name="T13" fmla="*/ 10 h 211"/>
              <a:gd name="T14" fmla="*/ 10 w 211"/>
              <a:gd name="T15" fmla="*/ 115 h 211"/>
              <a:gd name="T16" fmla="*/ 0 w 211"/>
              <a:gd name="T17" fmla="*/ 115 h 211"/>
              <a:gd name="T18" fmla="*/ 30 w 211"/>
              <a:gd name="T19" fmla="*/ 180 h 211"/>
              <a:gd name="T20" fmla="*/ 96 w 211"/>
              <a:gd name="T21" fmla="*/ 211 h 211"/>
              <a:gd name="T22" fmla="*/ 96 w 211"/>
              <a:gd name="T23" fmla="*/ 201 h 211"/>
              <a:gd name="T24" fmla="*/ 38 w 211"/>
              <a:gd name="T25" fmla="*/ 173 h 211"/>
              <a:gd name="T26" fmla="*/ 10 w 211"/>
              <a:gd name="T27" fmla="*/ 115 h 211"/>
              <a:gd name="T28" fmla="*/ 10 w 211"/>
              <a:gd name="T29" fmla="*/ 95 h 211"/>
              <a:gd name="T30" fmla="*/ 38 w 211"/>
              <a:gd name="T31" fmla="*/ 37 h 211"/>
              <a:gd name="T32" fmla="*/ 96 w 211"/>
              <a:gd name="T33" fmla="*/ 10 h 211"/>
              <a:gd name="T34" fmla="*/ 96 w 211"/>
              <a:gd name="T35" fmla="*/ 0 h 211"/>
              <a:gd name="T36" fmla="*/ 30 w 211"/>
              <a:gd name="T37" fmla="*/ 30 h 211"/>
              <a:gd name="T38" fmla="*/ 0 w 211"/>
              <a:gd name="T39" fmla="*/ 95 h 211"/>
              <a:gd name="T40" fmla="*/ 10 w 211"/>
              <a:gd name="T41" fmla="*/ 95 h 211"/>
              <a:gd name="T42" fmla="*/ 201 w 211"/>
              <a:gd name="T43" fmla="*/ 115 h 211"/>
              <a:gd name="T44" fmla="*/ 174 w 211"/>
              <a:gd name="T45" fmla="*/ 173 h 211"/>
              <a:gd name="T46" fmla="*/ 116 w 211"/>
              <a:gd name="T47" fmla="*/ 201 h 211"/>
              <a:gd name="T48" fmla="*/ 116 w 211"/>
              <a:gd name="T49" fmla="*/ 211 h 211"/>
              <a:gd name="T50" fmla="*/ 181 w 211"/>
              <a:gd name="T51" fmla="*/ 180 h 211"/>
              <a:gd name="T52" fmla="*/ 211 w 211"/>
              <a:gd name="T53" fmla="*/ 115 h 211"/>
              <a:gd name="T54" fmla="*/ 201 w 211"/>
              <a:gd name="T55" fmla="*/ 115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1" h="211">
                <a:moveTo>
                  <a:pt x="116" y="10"/>
                </a:moveTo>
                <a:cubicBezTo>
                  <a:pt x="116" y="0"/>
                  <a:pt x="116" y="0"/>
                  <a:pt x="116" y="0"/>
                </a:cubicBezTo>
                <a:cubicBezTo>
                  <a:pt x="139" y="2"/>
                  <a:pt x="163" y="12"/>
                  <a:pt x="181" y="30"/>
                </a:cubicBezTo>
                <a:cubicBezTo>
                  <a:pt x="199" y="48"/>
                  <a:pt x="209" y="72"/>
                  <a:pt x="211" y="95"/>
                </a:cubicBezTo>
                <a:cubicBezTo>
                  <a:pt x="201" y="95"/>
                  <a:pt x="201" y="95"/>
                  <a:pt x="201" y="95"/>
                </a:cubicBezTo>
                <a:cubicBezTo>
                  <a:pt x="199" y="74"/>
                  <a:pt x="190" y="53"/>
                  <a:pt x="174" y="37"/>
                </a:cubicBezTo>
                <a:cubicBezTo>
                  <a:pt x="157" y="21"/>
                  <a:pt x="137" y="12"/>
                  <a:pt x="116" y="10"/>
                </a:cubicBezTo>
                <a:close/>
                <a:moveTo>
                  <a:pt x="10" y="115"/>
                </a:moveTo>
                <a:cubicBezTo>
                  <a:pt x="0" y="115"/>
                  <a:pt x="0" y="115"/>
                  <a:pt x="0" y="115"/>
                </a:cubicBezTo>
                <a:cubicBezTo>
                  <a:pt x="2" y="139"/>
                  <a:pt x="12" y="162"/>
                  <a:pt x="30" y="180"/>
                </a:cubicBezTo>
                <a:cubicBezTo>
                  <a:pt x="49" y="199"/>
                  <a:pt x="72" y="209"/>
                  <a:pt x="96" y="211"/>
                </a:cubicBezTo>
                <a:cubicBezTo>
                  <a:pt x="96" y="201"/>
                  <a:pt x="96" y="201"/>
                  <a:pt x="96" y="201"/>
                </a:cubicBezTo>
                <a:cubicBezTo>
                  <a:pt x="74" y="199"/>
                  <a:pt x="54" y="189"/>
                  <a:pt x="38" y="173"/>
                </a:cubicBezTo>
                <a:cubicBezTo>
                  <a:pt x="21" y="157"/>
                  <a:pt x="12" y="137"/>
                  <a:pt x="10" y="115"/>
                </a:cubicBezTo>
                <a:close/>
                <a:moveTo>
                  <a:pt x="10" y="95"/>
                </a:moveTo>
                <a:cubicBezTo>
                  <a:pt x="12" y="74"/>
                  <a:pt x="21" y="53"/>
                  <a:pt x="38" y="37"/>
                </a:cubicBezTo>
                <a:cubicBezTo>
                  <a:pt x="54" y="21"/>
                  <a:pt x="74" y="12"/>
                  <a:pt x="96" y="10"/>
                </a:cubicBezTo>
                <a:cubicBezTo>
                  <a:pt x="96" y="0"/>
                  <a:pt x="96" y="0"/>
                  <a:pt x="96" y="0"/>
                </a:cubicBezTo>
                <a:cubicBezTo>
                  <a:pt x="72" y="2"/>
                  <a:pt x="49" y="12"/>
                  <a:pt x="30" y="30"/>
                </a:cubicBezTo>
                <a:cubicBezTo>
                  <a:pt x="12" y="48"/>
                  <a:pt x="2" y="72"/>
                  <a:pt x="0" y="95"/>
                </a:cubicBezTo>
                <a:lnTo>
                  <a:pt x="10" y="95"/>
                </a:lnTo>
                <a:close/>
                <a:moveTo>
                  <a:pt x="201" y="115"/>
                </a:moveTo>
                <a:cubicBezTo>
                  <a:pt x="199" y="137"/>
                  <a:pt x="190" y="157"/>
                  <a:pt x="174" y="173"/>
                </a:cubicBezTo>
                <a:cubicBezTo>
                  <a:pt x="157" y="189"/>
                  <a:pt x="137" y="199"/>
                  <a:pt x="116" y="201"/>
                </a:cubicBezTo>
                <a:cubicBezTo>
                  <a:pt x="116" y="211"/>
                  <a:pt x="116" y="211"/>
                  <a:pt x="116" y="211"/>
                </a:cubicBezTo>
                <a:cubicBezTo>
                  <a:pt x="139" y="209"/>
                  <a:pt x="163" y="199"/>
                  <a:pt x="181" y="180"/>
                </a:cubicBezTo>
                <a:cubicBezTo>
                  <a:pt x="199" y="162"/>
                  <a:pt x="209" y="139"/>
                  <a:pt x="211" y="115"/>
                </a:cubicBezTo>
                <a:lnTo>
                  <a:pt x="201" y="115"/>
                </a:ln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zh-CN" altLang="en-US" sz="3199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Freeform 6">
            <a:extLst>
              <a:ext uri="{FF2B5EF4-FFF2-40B4-BE49-F238E27FC236}">
                <a16:creationId xmlns:a16="http://schemas.microsoft.com/office/drawing/2014/main" id="{D7277386-4CD3-06B1-B5C3-DDB600848102}"/>
              </a:ext>
            </a:extLst>
          </p:cNvPr>
          <p:cNvSpPr>
            <a:spLocks/>
          </p:cNvSpPr>
          <p:nvPr/>
        </p:nvSpPr>
        <p:spPr bwMode="auto">
          <a:xfrm>
            <a:off x="4186393" y="1613592"/>
            <a:ext cx="1823749" cy="1766339"/>
          </a:xfrm>
          <a:custGeom>
            <a:avLst/>
            <a:gdLst>
              <a:gd name="T0" fmla="*/ 95 w 203"/>
              <a:gd name="T1" fmla="*/ 203 h 203"/>
              <a:gd name="T2" fmla="*/ 129 w 203"/>
              <a:gd name="T3" fmla="*/ 130 h 203"/>
              <a:gd name="T4" fmla="*/ 203 w 203"/>
              <a:gd name="T5" fmla="*/ 96 h 203"/>
              <a:gd name="T6" fmla="*/ 203 w 203"/>
              <a:gd name="T7" fmla="*/ 0 h 203"/>
              <a:gd name="T8" fmla="*/ 77 w 203"/>
              <a:gd name="T9" fmla="*/ 48 h 203"/>
              <a:gd name="T10" fmla="*/ 40 w 203"/>
              <a:gd name="T11" fmla="*/ 41 h 203"/>
              <a:gd name="T12" fmla="*/ 48 w 203"/>
              <a:gd name="T13" fmla="*/ 78 h 203"/>
              <a:gd name="T14" fmla="*/ 0 w 203"/>
              <a:gd name="T15" fmla="*/ 203 h 203"/>
              <a:gd name="T16" fmla="*/ 95 w 203"/>
              <a:gd name="T17" fmla="*/ 203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3" h="203">
                <a:moveTo>
                  <a:pt x="95" y="203"/>
                </a:moveTo>
                <a:cubicBezTo>
                  <a:pt x="97" y="177"/>
                  <a:pt x="109" y="150"/>
                  <a:pt x="129" y="130"/>
                </a:cubicBezTo>
                <a:cubicBezTo>
                  <a:pt x="150" y="109"/>
                  <a:pt x="176" y="98"/>
                  <a:pt x="203" y="96"/>
                </a:cubicBezTo>
                <a:cubicBezTo>
                  <a:pt x="203" y="0"/>
                  <a:pt x="203" y="0"/>
                  <a:pt x="203" y="0"/>
                </a:cubicBezTo>
                <a:cubicBezTo>
                  <a:pt x="158" y="2"/>
                  <a:pt x="114" y="18"/>
                  <a:pt x="77" y="48"/>
                </a:cubicBezTo>
                <a:cubicBezTo>
                  <a:pt x="40" y="41"/>
                  <a:pt x="40" y="41"/>
                  <a:pt x="40" y="41"/>
                </a:cubicBezTo>
                <a:cubicBezTo>
                  <a:pt x="48" y="78"/>
                  <a:pt x="48" y="78"/>
                  <a:pt x="48" y="78"/>
                </a:cubicBezTo>
                <a:cubicBezTo>
                  <a:pt x="18" y="114"/>
                  <a:pt x="2" y="159"/>
                  <a:pt x="0" y="203"/>
                </a:cubicBezTo>
                <a:lnTo>
                  <a:pt x="95" y="203"/>
                </a:lnTo>
                <a:close/>
              </a:path>
            </a:pathLst>
          </a:custGeom>
          <a:solidFill>
            <a:srgbClr val="4E5E6B"/>
          </a:solidFill>
          <a:ln w="12700">
            <a:miter lim="400000"/>
          </a:ln>
        </p:spPr>
        <p:txBody>
          <a:bodyPr lIns="50800" tIns="50800" rIns="50800" bIns="50800"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zh-CN" altLang="en-US" sz="2000">
              <a:solidFill>
                <a:srgbClr val="FFFFFF"/>
              </a:solidFill>
              <a:latin typeface="Helvetica Light"/>
              <a:cs typeface="+mn-ea"/>
            </a:endParaRPr>
          </a:p>
        </p:txBody>
      </p:sp>
      <p:sp>
        <p:nvSpPr>
          <p:cNvPr id="5" name="Freeform 7">
            <a:extLst>
              <a:ext uri="{FF2B5EF4-FFF2-40B4-BE49-F238E27FC236}">
                <a16:creationId xmlns:a16="http://schemas.microsoft.com/office/drawing/2014/main" id="{BAF5C2A4-E017-E4B3-9324-16C93081E609}"/>
              </a:ext>
            </a:extLst>
          </p:cNvPr>
          <p:cNvSpPr>
            <a:spLocks/>
          </p:cNvSpPr>
          <p:nvPr/>
        </p:nvSpPr>
        <p:spPr bwMode="auto">
          <a:xfrm>
            <a:off x="4186393" y="3554269"/>
            <a:ext cx="1823749" cy="1766339"/>
          </a:xfrm>
          <a:custGeom>
            <a:avLst/>
            <a:gdLst>
              <a:gd name="T0" fmla="*/ 203 w 203"/>
              <a:gd name="T1" fmla="*/ 108 h 203"/>
              <a:gd name="T2" fmla="*/ 129 w 203"/>
              <a:gd name="T3" fmla="*/ 74 h 203"/>
              <a:gd name="T4" fmla="*/ 95 w 203"/>
              <a:gd name="T5" fmla="*/ 0 h 203"/>
              <a:gd name="T6" fmla="*/ 0 w 203"/>
              <a:gd name="T7" fmla="*/ 0 h 203"/>
              <a:gd name="T8" fmla="*/ 48 w 203"/>
              <a:gd name="T9" fmla="*/ 126 h 203"/>
              <a:gd name="T10" fmla="*/ 40 w 203"/>
              <a:gd name="T11" fmla="*/ 162 h 203"/>
              <a:gd name="T12" fmla="*/ 77 w 203"/>
              <a:gd name="T13" fmla="*/ 155 h 203"/>
              <a:gd name="T14" fmla="*/ 203 w 203"/>
              <a:gd name="T15" fmla="*/ 203 h 203"/>
              <a:gd name="T16" fmla="*/ 203 w 203"/>
              <a:gd name="T17" fmla="*/ 108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3" h="203">
                <a:moveTo>
                  <a:pt x="203" y="108"/>
                </a:moveTo>
                <a:cubicBezTo>
                  <a:pt x="176" y="105"/>
                  <a:pt x="150" y="94"/>
                  <a:pt x="129" y="74"/>
                </a:cubicBezTo>
                <a:cubicBezTo>
                  <a:pt x="109" y="53"/>
                  <a:pt x="98" y="27"/>
                  <a:pt x="95" y="0"/>
                </a:cubicBezTo>
                <a:cubicBezTo>
                  <a:pt x="0" y="0"/>
                  <a:pt x="0" y="0"/>
                  <a:pt x="0" y="0"/>
                </a:cubicBezTo>
                <a:cubicBezTo>
                  <a:pt x="2" y="45"/>
                  <a:pt x="18" y="89"/>
                  <a:pt x="48" y="126"/>
                </a:cubicBezTo>
                <a:cubicBezTo>
                  <a:pt x="40" y="162"/>
                  <a:pt x="40" y="162"/>
                  <a:pt x="40" y="162"/>
                </a:cubicBezTo>
                <a:cubicBezTo>
                  <a:pt x="77" y="155"/>
                  <a:pt x="77" y="155"/>
                  <a:pt x="77" y="155"/>
                </a:cubicBezTo>
                <a:cubicBezTo>
                  <a:pt x="114" y="185"/>
                  <a:pt x="158" y="201"/>
                  <a:pt x="203" y="203"/>
                </a:cubicBezTo>
                <a:lnTo>
                  <a:pt x="203" y="108"/>
                </a:lnTo>
                <a:close/>
              </a:path>
            </a:pathLst>
          </a:custGeom>
          <a:solidFill>
            <a:srgbClr val="C4E9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zh-CN" altLang="en-US" sz="3199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Freeform 8">
            <a:extLst>
              <a:ext uri="{FF2B5EF4-FFF2-40B4-BE49-F238E27FC236}">
                <a16:creationId xmlns:a16="http://schemas.microsoft.com/office/drawing/2014/main" id="{DF519FB8-15D5-B3B9-CEC2-82B725C67F56}"/>
              </a:ext>
            </a:extLst>
          </p:cNvPr>
          <p:cNvSpPr>
            <a:spLocks/>
          </p:cNvSpPr>
          <p:nvPr/>
        </p:nvSpPr>
        <p:spPr bwMode="auto">
          <a:xfrm>
            <a:off x="6190148" y="1613592"/>
            <a:ext cx="1815459" cy="1766339"/>
          </a:xfrm>
          <a:custGeom>
            <a:avLst/>
            <a:gdLst>
              <a:gd name="T0" fmla="*/ 127 w 202"/>
              <a:gd name="T1" fmla="*/ 50 h 203"/>
              <a:gd name="T2" fmla="*/ 0 w 202"/>
              <a:gd name="T3" fmla="*/ 0 h 203"/>
              <a:gd name="T4" fmla="*/ 0 w 202"/>
              <a:gd name="T5" fmla="*/ 96 h 203"/>
              <a:gd name="T6" fmla="*/ 73 w 202"/>
              <a:gd name="T7" fmla="*/ 130 h 203"/>
              <a:gd name="T8" fmla="*/ 107 w 202"/>
              <a:gd name="T9" fmla="*/ 203 h 203"/>
              <a:gd name="T10" fmla="*/ 202 w 202"/>
              <a:gd name="T11" fmla="*/ 203 h 203"/>
              <a:gd name="T12" fmla="*/ 156 w 202"/>
              <a:gd name="T13" fmla="*/ 79 h 203"/>
              <a:gd name="T14" fmla="*/ 163 w 202"/>
              <a:gd name="T15" fmla="*/ 42 h 203"/>
              <a:gd name="T16" fmla="*/ 127 w 202"/>
              <a:gd name="T17" fmla="*/ 50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2" h="203">
                <a:moveTo>
                  <a:pt x="127" y="50"/>
                </a:moveTo>
                <a:cubicBezTo>
                  <a:pt x="90" y="19"/>
                  <a:pt x="45" y="3"/>
                  <a:pt x="0" y="0"/>
                </a:cubicBezTo>
                <a:cubicBezTo>
                  <a:pt x="0" y="96"/>
                  <a:pt x="0" y="96"/>
                  <a:pt x="0" y="96"/>
                </a:cubicBezTo>
                <a:cubicBezTo>
                  <a:pt x="26" y="98"/>
                  <a:pt x="53" y="109"/>
                  <a:pt x="73" y="130"/>
                </a:cubicBezTo>
                <a:cubicBezTo>
                  <a:pt x="94" y="150"/>
                  <a:pt x="105" y="177"/>
                  <a:pt x="107" y="203"/>
                </a:cubicBezTo>
                <a:cubicBezTo>
                  <a:pt x="202" y="203"/>
                  <a:pt x="202" y="203"/>
                  <a:pt x="202" y="203"/>
                </a:cubicBezTo>
                <a:cubicBezTo>
                  <a:pt x="200" y="159"/>
                  <a:pt x="185" y="115"/>
                  <a:pt x="156" y="79"/>
                </a:cubicBezTo>
                <a:cubicBezTo>
                  <a:pt x="163" y="42"/>
                  <a:pt x="163" y="42"/>
                  <a:pt x="163" y="42"/>
                </a:cubicBezTo>
                <a:lnTo>
                  <a:pt x="127" y="50"/>
                </a:lnTo>
                <a:close/>
              </a:path>
            </a:pathLst>
          </a:custGeom>
          <a:solidFill>
            <a:srgbClr val="C4E9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zh-CN" altLang="en-US" sz="3199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Freeform 9">
            <a:extLst>
              <a:ext uri="{FF2B5EF4-FFF2-40B4-BE49-F238E27FC236}">
                <a16:creationId xmlns:a16="http://schemas.microsoft.com/office/drawing/2014/main" id="{FB51C4ED-14B1-0ADD-E107-5039DFCC14AF}"/>
              </a:ext>
            </a:extLst>
          </p:cNvPr>
          <p:cNvSpPr>
            <a:spLocks/>
          </p:cNvSpPr>
          <p:nvPr/>
        </p:nvSpPr>
        <p:spPr bwMode="auto">
          <a:xfrm>
            <a:off x="6190148" y="3554269"/>
            <a:ext cx="1815459" cy="1766339"/>
          </a:xfrm>
          <a:custGeom>
            <a:avLst/>
            <a:gdLst>
              <a:gd name="T0" fmla="*/ 107 w 202"/>
              <a:gd name="T1" fmla="*/ 0 h 203"/>
              <a:gd name="T2" fmla="*/ 73 w 202"/>
              <a:gd name="T3" fmla="*/ 74 h 203"/>
              <a:gd name="T4" fmla="*/ 0 w 202"/>
              <a:gd name="T5" fmla="*/ 108 h 203"/>
              <a:gd name="T6" fmla="*/ 0 w 202"/>
              <a:gd name="T7" fmla="*/ 203 h 203"/>
              <a:gd name="T8" fmla="*/ 123 w 202"/>
              <a:gd name="T9" fmla="*/ 157 h 203"/>
              <a:gd name="T10" fmla="*/ 161 w 202"/>
              <a:gd name="T11" fmla="*/ 164 h 203"/>
              <a:gd name="T12" fmla="*/ 153 w 202"/>
              <a:gd name="T13" fmla="*/ 127 h 203"/>
              <a:gd name="T14" fmla="*/ 202 w 202"/>
              <a:gd name="T15" fmla="*/ 0 h 203"/>
              <a:gd name="T16" fmla="*/ 107 w 202"/>
              <a:gd name="T17" fmla="*/ 0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2" h="203">
                <a:moveTo>
                  <a:pt x="107" y="0"/>
                </a:moveTo>
                <a:cubicBezTo>
                  <a:pt x="105" y="27"/>
                  <a:pt x="93" y="53"/>
                  <a:pt x="73" y="74"/>
                </a:cubicBezTo>
                <a:cubicBezTo>
                  <a:pt x="53" y="94"/>
                  <a:pt x="26" y="105"/>
                  <a:pt x="0" y="108"/>
                </a:cubicBezTo>
                <a:cubicBezTo>
                  <a:pt x="0" y="203"/>
                  <a:pt x="0" y="203"/>
                  <a:pt x="0" y="203"/>
                </a:cubicBezTo>
                <a:cubicBezTo>
                  <a:pt x="44" y="201"/>
                  <a:pt x="87" y="186"/>
                  <a:pt x="123" y="157"/>
                </a:cubicBezTo>
                <a:cubicBezTo>
                  <a:pt x="161" y="164"/>
                  <a:pt x="161" y="164"/>
                  <a:pt x="161" y="164"/>
                </a:cubicBezTo>
                <a:cubicBezTo>
                  <a:pt x="153" y="127"/>
                  <a:pt x="153" y="127"/>
                  <a:pt x="153" y="127"/>
                </a:cubicBezTo>
                <a:cubicBezTo>
                  <a:pt x="184" y="90"/>
                  <a:pt x="200" y="46"/>
                  <a:pt x="202" y="0"/>
                </a:cubicBezTo>
                <a:lnTo>
                  <a:pt x="107" y="0"/>
                </a:lnTo>
                <a:close/>
              </a:path>
            </a:pathLst>
          </a:custGeom>
          <a:solidFill>
            <a:srgbClr val="4E5E6B"/>
          </a:solidFill>
          <a:ln w="12700">
            <a:miter lim="400000"/>
          </a:ln>
        </p:spPr>
        <p:txBody>
          <a:bodyPr lIns="50800" tIns="50800" rIns="50800" bIns="50800"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zh-CN" altLang="en-US" sz="2000">
              <a:solidFill>
                <a:srgbClr val="FFFFFF"/>
              </a:solidFill>
              <a:latin typeface="Helvetica Light"/>
              <a:cs typeface="+mn-ea"/>
            </a:endParaRPr>
          </a:p>
        </p:txBody>
      </p:sp>
      <p:grpSp>
        <p:nvGrpSpPr>
          <p:cNvPr id="10" name="组合 48">
            <a:extLst>
              <a:ext uri="{FF2B5EF4-FFF2-40B4-BE49-F238E27FC236}">
                <a16:creationId xmlns:a16="http://schemas.microsoft.com/office/drawing/2014/main" id="{35BD3722-D2D9-541E-96C3-2440BD634446}"/>
              </a:ext>
            </a:extLst>
          </p:cNvPr>
          <p:cNvGrpSpPr/>
          <p:nvPr/>
        </p:nvGrpSpPr>
        <p:grpSpPr>
          <a:xfrm>
            <a:off x="4670220" y="2200300"/>
            <a:ext cx="838451" cy="369325"/>
            <a:chOff x="8478838" y="1247776"/>
            <a:chExt cx="1123950" cy="511175"/>
          </a:xfrm>
          <a:solidFill>
            <a:schemeClr val="bg1"/>
          </a:solidFill>
        </p:grpSpPr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41FC4157-D0EF-8A1D-BA7C-EEAC5F4A7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8838" y="1408113"/>
              <a:ext cx="1123950" cy="269875"/>
            </a:xfrm>
            <a:custGeom>
              <a:avLst/>
              <a:gdLst>
                <a:gd name="T0" fmla="*/ 0 w 182"/>
                <a:gd name="T1" fmla="*/ 3 h 44"/>
                <a:gd name="T2" fmla="*/ 1 w 182"/>
                <a:gd name="T3" fmla="*/ 3 h 44"/>
                <a:gd name="T4" fmla="*/ 153 w 182"/>
                <a:gd name="T5" fmla="*/ 3 h 44"/>
                <a:gd name="T6" fmla="*/ 182 w 182"/>
                <a:gd name="T7" fmla="*/ 41 h 44"/>
                <a:gd name="T8" fmla="*/ 182 w 182"/>
                <a:gd name="T9" fmla="*/ 41 h 44"/>
                <a:gd name="T10" fmla="*/ 182 w 182"/>
                <a:gd name="T11" fmla="*/ 41 h 44"/>
                <a:gd name="T12" fmla="*/ 170 w 182"/>
                <a:gd name="T13" fmla="*/ 41 h 44"/>
                <a:gd name="T14" fmla="*/ 150 w 182"/>
                <a:gd name="T15" fmla="*/ 22 h 44"/>
                <a:gd name="T16" fmla="*/ 130 w 182"/>
                <a:gd name="T17" fmla="*/ 41 h 44"/>
                <a:gd name="T18" fmla="*/ 65 w 182"/>
                <a:gd name="T19" fmla="*/ 41 h 44"/>
                <a:gd name="T20" fmla="*/ 45 w 182"/>
                <a:gd name="T21" fmla="*/ 22 h 44"/>
                <a:gd name="T22" fmla="*/ 26 w 182"/>
                <a:gd name="T23" fmla="*/ 41 h 44"/>
                <a:gd name="T24" fmla="*/ 22 w 182"/>
                <a:gd name="T25" fmla="*/ 41 h 44"/>
                <a:gd name="T26" fmla="*/ 0 w 182"/>
                <a:gd name="T27" fmla="*/ 3 h 44"/>
                <a:gd name="T28" fmla="*/ 0 w 182"/>
                <a:gd name="T29" fmla="*/ 3 h 44"/>
                <a:gd name="T30" fmla="*/ 0 w 182"/>
                <a:gd name="T31" fmla="*/ 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2" h="44">
                  <a:moveTo>
                    <a:pt x="0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53" y="3"/>
                    <a:pt x="153" y="3"/>
                    <a:pt x="153" y="3"/>
                  </a:cubicBezTo>
                  <a:cubicBezTo>
                    <a:pt x="153" y="3"/>
                    <a:pt x="182" y="0"/>
                    <a:pt x="182" y="41"/>
                  </a:cubicBezTo>
                  <a:cubicBezTo>
                    <a:pt x="182" y="41"/>
                    <a:pt x="182" y="41"/>
                    <a:pt x="182" y="41"/>
                  </a:cubicBezTo>
                  <a:cubicBezTo>
                    <a:pt x="182" y="41"/>
                    <a:pt x="182" y="41"/>
                    <a:pt x="182" y="41"/>
                  </a:cubicBezTo>
                  <a:cubicBezTo>
                    <a:pt x="170" y="41"/>
                    <a:pt x="170" y="41"/>
                    <a:pt x="170" y="41"/>
                  </a:cubicBezTo>
                  <a:cubicBezTo>
                    <a:pt x="170" y="30"/>
                    <a:pt x="161" y="22"/>
                    <a:pt x="150" y="22"/>
                  </a:cubicBezTo>
                  <a:cubicBezTo>
                    <a:pt x="139" y="22"/>
                    <a:pt x="131" y="30"/>
                    <a:pt x="130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30"/>
                    <a:pt x="56" y="22"/>
                    <a:pt x="45" y="22"/>
                  </a:cubicBezTo>
                  <a:cubicBezTo>
                    <a:pt x="35" y="22"/>
                    <a:pt x="26" y="30"/>
                    <a:pt x="26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0" y="4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837428CE-68F8-CF99-FF28-9B63F3AB7E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53450" y="1247776"/>
              <a:ext cx="833437" cy="227013"/>
            </a:xfrm>
            <a:custGeom>
              <a:avLst/>
              <a:gdLst>
                <a:gd name="T0" fmla="*/ 6 w 135"/>
                <a:gd name="T1" fmla="*/ 29 h 37"/>
                <a:gd name="T2" fmla="*/ 57 w 135"/>
                <a:gd name="T3" fmla="*/ 1 h 37"/>
                <a:gd name="T4" fmla="*/ 68 w 135"/>
                <a:gd name="T5" fmla="*/ 0 h 37"/>
                <a:gd name="T6" fmla="*/ 78 w 135"/>
                <a:gd name="T7" fmla="*/ 1 h 37"/>
                <a:gd name="T8" fmla="*/ 129 w 135"/>
                <a:gd name="T9" fmla="*/ 29 h 37"/>
                <a:gd name="T10" fmla="*/ 135 w 135"/>
                <a:gd name="T11" fmla="*/ 37 h 37"/>
                <a:gd name="T12" fmla="*/ 0 w 135"/>
                <a:gd name="T13" fmla="*/ 37 h 37"/>
                <a:gd name="T14" fmla="*/ 6 w 135"/>
                <a:gd name="T15" fmla="*/ 29 h 37"/>
                <a:gd name="T16" fmla="*/ 77 w 135"/>
                <a:gd name="T17" fmla="*/ 10 h 37"/>
                <a:gd name="T18" fmla="*/ 68 w 135"/>
                <a:gd name="T19" fmla="*/ 9 h 37"/>
                <a:gd name="T20" fmla="*/ 58 w 135"/>
                <a:gd name="T21" fmla="*/ 10 h 37"/>
                <a:gd name="T22" fmla="*/ 20 w 135"/>
                <a:gd name="T23" fmla="*/ 28 h 37"/>
                <a:gd name="T24" fmla="*/ 115 w 135"/>
                <a:gd name="T25" fmla="*/ 28 h 37"/>
                <a:gd name="T26" fmla="*/ 77 w 135"/>
                <a:gd name="T27" fmla="*/ 1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5" h="37">
                  <a:moveTo>
                    <a:pt x="6" y="29"/>
                  </a:moveTo>
                  <a:cubicBezTo>
                    <a:pt x="21" y="10"/>
                    <a:pt x="42" y="3"/>
                    <a:pt x="57" y="1"/>
                  </a:cubicBezTo>
                  <a:cubicBezTo>
                    <a:pt x="58" y="1"/>
                    <a:pt x="65" y="0"/>
                    <a:pt x="68" y="0"/>
                  </a:cubicBezTo>
                  <a:cubicBezTo>
                    <a:pt x="71" y="0"/>
                    <a:pt x="77" y="1"/>
                    <a:pt x="78" y="1"/>
                  </a:cubicBezTo>
                  <a:cubicBezTo>
                    <a:pt x="93" y="3"/>
                    <a:pt x="114" y="10"/>
                    <a:pt x="129" y="29"/>
                  </a:cubicBezTo>
                  <a:cubicBezTo>
                    <a:pt x="135" y="37"/>
                    <a:pt x="135" y="37"/>
                    <a:pt x="135" y="37"/>
                  </a:cubicBezTo>
                  <a:cubicBezTo>
                    <a:pt x="0" y="37"/>
                    <a:pt x="0" y="37"/>
                    <a:pt x="0" y="37"/>
                  </a:cubicBezTo>
                  <a:lnTo>
                    <a:pt x="6" y="29"/>
                  </a:lnTo>
                  <a:close/>
                  <a:moveTo>
                    <a:pt x="77" y="10"/>
                  </a:moveTo>
                  <a:cubicBezTo>
                    <a:pt x="75" y="10"/>
                    <a:pt x="70" y="9"/>
                    <a:pt x="68" y="9"/>
                  </a:cubicBezTo>
                  <a:cubicBezTo>
                    <a:pt x="66" y="9"/>
                    <a:pt x="60" y="10"/>
                    <a:pt x="58" y="10"/>
                  </a:cubicBezTo>
                  <a:cubicBezTo>
                    <a:pt x="47" y="12"/>
                    <a:pt x="32" y="16"/>
                    <a:pt x="20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03" y="16"/>
                    <a:pt x="88" y="12"/>
                    <a:pt x="7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Rectangle 27">
              <a:extLst>
                <a:ext uri="{FF2B5EF4-FFF2-40B4-BE49-F238E27FC236}">
                  <a16:creationId xmlns:a16="http://schemas.microsoft.com/office/drawing/2014/main" id="{A4C39411-A00C-06E0-06C7-AFCE6D5F08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53500" y="1265238"/>
              <a:ext cx="38100" cy="1857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F8532EAC-0FEE-3EF8-8CEF-75D4F7E94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1825" y="1536701"/>
              <a:ext cx="80962" cy="61913"/>
            </a:xfrm>
            <a:custGeom>
              <a:avLst/>
              <a:gdLst>
                <a:gd name="T0" fmla="*/ 5 w 13"/>
                <a:gd name="T1" fmla="*/ 10 h 10"/>
                <a:gd name="T2" fmla="*/ 0 w 13"/>
                <a:gd name="T3" fmla="*/ 5 h 10"/>
                <a:gd name="T4" fmla="*/ 5 w 13"/>
                <a:gd name="T5" fmla="*/ 0 h 10"/>
                <a:gd name="T6" fmla="*/ 10 w 13"/>
                <a:gd name="T7" fmla="*/ 0 h 10"/>
                <a:gd name="T8" fmla="*/ 13 w 13"/>
                <a:gd name="T9" fmla="*/ 10 h 10"/>
                <a:gd name="T10" fmla="*/ 5 w 13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0">
                  <a:moveTo>
                    <a:pt x="5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1" y="3"/>
                    <a:pt x="12" y="6"/>
                    <a:pt x="13" y="10"/>
                  </a:cubicBezTo>
                  <a:cubicBezTo>
                    <a:pt x="11" y="10"/>
                    <a:pt x="6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7" name="Oval 29">
              <a:extLst>
                <a:ext uri="{FF2B5EF4-FFF2-40B4-BE49-F238E27FC236}">
                  <a16:creationId xmlns:a16="http://schemas.microsoft.com/office/drawing/2014/main" id="{2D1FCBF8-0D8A-0B0D-0483-913C805ADA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64575" y="1566863"/>
              <a:ext cx="190500" cy="1920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8" name="Oval 30">
              <a:extLst>
                <a:ext uri="{FF2B5EF4-FFF2-40B4-BE49-F238E27FC236}">
                  <a16:creationId xmlns:a16="http://schemas.microsoft.com/office/drawing/2014/main" id="{06A59906-A5D2-E18B-E301-B17487A1F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12275" y="1566863"/>
              <a:ext cx="185737" cy="1920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810EDD6-50D8-387A-F6D5-702329D4241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1488" y="1616076"/>
              <a:ext cx="93662" cy="93663"/>
            </a:xfrm>
            <a:custGeom>
              <a:avLst/>
              <a:gdLst>
                <a:gd name="T0" fmla="*/ 0 w 15"/>
                <a:gd name="T1" fmla="*/ 8 h 15"/>
                <a:gd name="T2" fmla="*/ 7 w 15"/>
                <a:gd name="T3" fmla="*/ 15 h 15"/>
                <a:gd name="T4" fmla="*/ 15 w 15"/>
                <a:gd name="T5" fmla="*/ 7 h 15"/>
                <a:gd name="T6" fmla="*/ 7 w 15"/>
                <a:gd name="T7" fmla="*/ 0 h 15"/>
                <a:gd name="T8" fmla="*/ 0 w 15"/>
                <a:gd name="T9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0" y="8"/>
                  </a:moveTo>
                  <a:cubicBezTo>
                    <a:pt x="0" y="12"/>
                    <a:pt x="3" y="15"/>
                    <a:pt x="7" y="15"/>
                  </a:cubicBezTo>
                  <a:cubicBezTo>
                    <a:pt x="11" y="15"/>
                    <a:pt x="15" y="12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ubicBezTo>
                    <a:pt x="3" y="0"/>
                    <a:pt x="0" y="3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0" name="Oval 32">
              <a:extLst>
                <a:ext uri="{FF2B5EF4-FFF2-40B4-BE49-F238E27FC236}">
                  <a16:creationId xmlns:a16="http://schemas.microsoft.com/office/drawing/2014/main" id="{6C158325-708E-78A0-88AA-BEA14DEC2F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13788" y="1616076"/>
              <a:ext cx="92075" cy="936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1" name="组合 59" descr="D:\51PPT模板网\51pptmoban.com\图片.jpg">
            <a:extLst>
              <a:ext uri="{FF2B5EF4-FFF2-40B4-BE49-F238E27FC236}">
                <a16:creationId xmlns:a16="http://schemas.microsoft.com/office/drawing/2014/main" id="{0A43971C-252C-138C-A183-5A1703D43842}"/>
              </a:ext>
            </a:extLst>
          </p:cNvPr>
          <p:cNvGrpSpPr/>
          <p:nvPr/>
        </p:nvGrpSpPr>
        <p:grpSpPr>
          <a:xfrm>
            <a:off x="6842755" y="2163759"/>
            <a:ext cx="524624" cy="511550"/>
            <a:chOff x="10121900" y="1050926"/>
            <a:chExt cx="703262" cy="708025"/>
          </a:xfrm>
          <a:solidFill>
            <a:schemeClr val="bg1"/>
          </a:solidFill>
        </p:grpSpPr>
        <p:sp>
          <p:nvSpPr>
            <p:cNvPr id="31" name="Freeform 44">
              <a:extLst>
                <a:ext uri="{FF2B5EF4-FFF2-40B4-BE49-F238E27FC236}">
                  <a16:creationId xmlns:a16="http://schemas.microsoft.com/office/drawing/2014/main" id="{44EE4A65-EE5A-EFDD-9A63-EEBD29B874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1450" y="1068388"/>
              <a:ext cx="493712" cy="690563"/>
            </a:xfrm>
            <a:custGeom>
              <a:avLst/>
              <a:gdLst>
                <a:gd name="T0" fmla="*/ 60 w 80"/>
                <a:gd name="T1" fmla="*/ 27 h 112"/>
                <a:gd name="T2" fmla="*/ 63 w 80"/>
                <a:gd name="T3" fmla="*/ 43 h 112"/>
                <a:gd name="T4" fmla="*/ 66 w 80"/>
                <a:gd name="T5" fmla="*/ 39 h 112"/>
                <a:gd name="T6" fmla="*/ 72 w 80"/>
                <a:gd name="T7" fmla="*/ 44 h 112"/>
                <a:gd name="T8" fmla="*/ 64 w 80"/>
                <a:gd name="T9" fmla="*/ 52 h 112"/>
                <a:gd name="T10" fmla="*/ 66 w 80"/>
                <a:gd name="T11" fmla="*/ 65 h 112"/>
                <a:gd name="T12" fmla="*/ 70 w 80"/>
                <a:gd name="T13" fmla="*/ 61 h 112"/>
                <a:gd name="T14" fmla="*/ 75 w 80"/>
                <a:gd name="T15" fmla="*/ 66 h 112"/>
                <a:gd name="T16" fmla="*/ 68 w 80"/>
                <a:gd name="T17" fmla="*/ 74 h 112"/>
                <a:gd name="T18" fmla="*/ 73 w 80"/>
                <a:gd name="T19" fmla="*/ 108 h 112"/>
                <a:gd name="T20" fmla="*/ 70 w 80"/>
                <a:gd name="T21" fmla="*/ 112 h 112"/>
                <a:gd name="T22" fmla="*/ 38 w 80"/>
                <a:gd name="T23" fmla="*/ 51 h 112"/>
                <a:gd name="T24" fmla="*/ 11 w 80"/>
                <a:gd name="T25" fmla="*/ 80 h 112"/>
                <a:gd name="T26" fmla="*/ 17 w 80"/>
                <a:gd name="T27" fmla="*/ 104 h 112"/>
                <a:gd name="T28" fmla="*/ 12 w 80"/>
                <a:gd name="T29" fmla="*/ 110 h 112"/>
                <a:gd name="T30" fmla="*/ 0 w 80"/>
                <a:gd name="T31" fmla="*/ 86 h 112"/>
                <a:gd name="T32" fmla="*/ 45 w 80"/>
                <a:gd name="T33" fmla="*/ 30 h 112"/>
                <a:gd name="T34" fmla="*/ 76 w 80"/>
                <a:gd name="T35" fmla="*/ 0 h 112"/>
                <a:gd name="T36" fmla="*/ 60 w 80"/>
                <a:gd name="T37" fmla="*/ 2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0" h="112">
                  <a:moveTo>
                    <a:pt x="60" y="27"/>
                  </a:moveTo>
                  <a:cubicBezTo>
                    <a:pt x="63" y="43"/>
                    <a:pt x="63" y="43"/>
                    <a:pt x="63" y="43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75" y="66"/>
                    <a:pt x="75" y="66"/>
                    <a:pt x="75" y="66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0" y="112"/>
                    <a:pt x="70" y="112"/>
                    <a:pt x="70" y="112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7" y="104"/>
                    <a:pt x="17" y="104"/>
                    <a:pt x="17" y="104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80" y="5"/>
                    <a:pt x="6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Freeform 45">
              <a:extLst>
                <a:ext uri="{FF2B5EF4-FFF2-40B4-BE49-F238E27FC236}">
                  <a16:creationId xmlns:a16="http://schemas.microsoft.com/office/drawing/2014/main" id="{0FAC86F3-0977-348A-04CE-A0E7F69F3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1900" y="1050926"/>
              <a:ext cx="677862" cy="547688"/>
            </a:xfrm>
            <a:custGeom>
              <a:avLst/>
              <a:gdLst>
                <a:gd name="T0" fmla="*/ 85 w 110"/>
                <a:gd name="T1" fmla="*/ 22 h 89"/>
                <a:gd name="T2" fmla="*/ 69 w 110"/>
                <a:gd name="T3" fmla="*/ 22 h 89"/>
                <a:gd name="T4" fmla="*/ 73 w 110"/>
                <a:gd name="T5" fmla="*/ 18 h 89"/>
                <a:gd name="T6" fmla="*/ 67 w 110"/>
                <a:gd name="T7" fmla="*/ 13 h 89"/>
                <a:gd name="T8" fmla="*/ 60 w 110"/>
                <a:gd name="T9" fmla="*/ 22 h 89"/>
                <a:gd name="T10" fmla="*/ 47 w 110"/>
                <a:gd name="T11" fmla="*/ 21 h 89"/>
                <a:gd name="T12" fmla="*/ 50 w 110"/>
                <a:gd name="T13" fmla="*/ 17 h 89"/>
                <a:gd name="T14" fmla="*/ 45 w 110"/>
                <a:gd name="T15" fmla="*/ 13 h 89"/>
                <a:gd name="T16" fmla="*/ 38 w 110"/>
                <a:gd name="T17" fmla="*/ 21 h 89"/>
                <a:gd name="T18" fmla="*/ 4 w 110"/>
                <a:gd name="T19" fmla="*/ 20 h 89"/>
                <a:gd name="T20" fmla="*/ 0 w 110"/>
                <a:gd name="T21" fmla="*/ 24 h 89"/>
                <a:gd name="T22" fmla="*/ 64 w 110"/>
                <a:gd name="T23" fmla="*/ 47 h 89"/>
                <a:gd name="T24" fmla="*/ 39 w 110"/>
                <a:gd name="T25" fmla="*/ 78 h 89"/>
                <a:gd name="T26" fmla="*/ 15 w 110"/>
                <a:gd name="T27" fmla="*/ 75 h 89"/>
                <a:gd name="T28" fmla="*/ 10 w 110"/>
                <a:gd name="T29" fmla="*/ 81 h 89"/>
                <a:gd name="T30" fmla="*/ 34 w 110"/>
                <a:gd name="T31" fmla="*/ 89 h 89"/>
                <a:gd name="T32" fmla="*/ 110 w 110"/>
                <a:gd name="T33" fmla="*/ 3 h 89"/>
                <a:gd name="T34" fmla="*/ 85 w 110"/>
                <a:gd name="T35" fmla="*/ 2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0" h="89">
                  <a:moveTo>
                    <a:pt x="85" y="22"/>
                  </a:moveTo>
                  <a:cubicBezTo>
                    <a:pt x="69" y="22"/>
                    <a:pt x="69" y="22"/>
                    <a:pt x="69" y="22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39" y="78"/>
                    <a:pt x="39" y="78"/>
                    <a:pt x="39" y="78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34" y="89"/>
                    <a:pt x="34" y="89"/>
                    <a:pt x="34" y="89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05" y="0"/>
                    <a:pt x="8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2" name="组合 63">
            <a:extLst>
              <a:ext uri="{FF2B5EF4-FFF2-40B4-BE49-F238E27FC236}">
                <a16:creationId xmlns:a16="http://schemas.microsoft.com/office/drawing/2014/main" id="{08C30BE2-606D-1A72-D3E2-5252002CD35C}"/>
              </a:ext>
            </a:extLst>
          </p:cNvPr>
          <p:cNvGrpSpPr/>
          <p:nvPr/>
        </p:nvGrpSpPr>
        <p:grpSpPr>
          <a:xfrm>
            <a:off x="4663706" y="4213637"/>
            <a:ext cx="746078" cy="454202"/>
            <a:chOff x="8491538" y="3690938"/>
            <a:chExt cx="1000124" cy="628650"/>
          </a:xfrm>
          <a:solidFill>
            <a:schemeClr val="bg1"/>
          </a:solidFill>
        </p:grpSpPr>
        <p:sp>
          <p:nvSpPr>
            <p:cNvPr id="22" name="Freeform 57">
              <a:extLst>
                <a:ext uri="{FF2B5EF4-FFF2-40B4-BE49-F238E27FC236}">
                  <a16:creationId xmlns:a16="http://schemas.microsoft.com/office/drawing/2014/main" id="{DA498744-6365-CBA8-6F58-F7312A963C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91538" y="3925888"/>
              <a:ext cx="395287" cy="393700"/>
            </a:xfrm>
            <a:custGeom>
              <a:avLst/>
              <a:gdLst>
                <a:gd name="T0" fmla="*/ 32 w 64"/>
                <a:gd name="T1" fmla="*/ 0 h 64"/>
                <a:gd name="T2" fmla="*/ 0 w 64"/>
                <a:gd name="T3" fmla="*/ 32 h 64"/>
                <a:gd name="T4" fmla="*/ 33 w 64"/>
                <a:gd name="T5" fmla="*/ 64 h 64"/>
                <a:gd name="T6" fmla="*/ 64 w 64"/>
                <a:gd name="T7" fmla="*/ 32 h 64"/>
                <a:gd name="T8" fmla="*/ 32 w 64"/>
                <a:gd name="T9" fmla="*/ 0 h 64"/>
                <a:gd name="T10" fmla="*/ 33 w 64"/>
                <a:gd name="T11" fmla="*/ 56 h 64"/>
                <a:gd name="T12" fmla="*/ 9 w 64"/>
                <a:gd name="T13" fmla="*/ 32 h 64"/>
                <a:gd name="T14" fmla="*/ 32 w 64"/>
                <a:gd name="T15" fmla="*/ 9 h 64"/>
                <a:gd name="T16" fmla="*/ 56 w 64"/>
                <a:gd name="T17" fmla="*/ 33 h 64"/>
                <a:gd name="T18" fmla="*/ 33 w 64"/>
                <a:gd name="T19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0"/>
                  </a:moveTo>
                  <a:cubicBezTo>
                    <a:pt x="14" y="0"/>
                    <a:pt x="0" y="15"/>
                    <a:pt x="0" y="32"/>
                  </a:cubicBezTo>
                  <a:cubicBezTo>
                    <a:pt x="1" y="50"/>
                    <a:pt x="15" y="64"/>
                    <a:pt x="33" y="64"/>
                  </a:cubicBezTo>
                  <a:cubicBezTo>
                    <a:pt x="50" y="64"/>
                    <a:pt x="64" y="50"/>
                    <a:pt x="64" y="32"/>
                  </a:cubicBezTo>
                  <a:cubicBezTo>
                    <a:pt x="64" y="14"/>
                    <a:pt x="50" y="0"/>
                    <a:pt x="32" y="0"/>
                  </a:cubicBezTo>
                  <a:close/>
                  <a:moveTo>
                    <a:pt x="33" y="56"/>
                  </a:moveTo>
                  <a:cubicBezTo>
                    <a:pt x="20" y="56"/>
                    <a:pt x="9" y="45"/>
                    <a:pt x="9" y="32"/>
                  </a:cubicBezTo>
                  <a:cubicBezTo>
                    <a:pt x="8" y="19"/>
                    <a:pt x="19" y="9"/>
                    <a:pt x="32" y="9"/>
                  </a:cubicBezTo>
                  <a:cubicBezTo>
                    <a:pt x="45" y="9"/>
                    <a:pt x="56" y="20"/>
                    <a:pt x="56" y="33"/>
                  </a:cubicBezTo>
                  <a:cubicBezTo>
                    <a:pt x="56" y="45"/>
                    <a:pt x="46" y="56"/>
                    <a:pt x="33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Freeform 58">
              <a:extLst>
                <a:ext uri="{FF2B5EF4-FFF2-40B4-BE49-F238E27FC236}">
                  <a16:creationId xmlns:a16="http://schemas.microsoft.com/office/drawing/2014/main" id="{858EF4E5-6F91-B7CA-8BA8-7B5423C287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96375" y="3919538"/>
              <a:ext cx="395287" cy="400050"/>
            </a:xfrm>
            <a:custGeom>
              <a:avLst/>
              <a:gdLst>
                <a:gd name="T0" fmla="*/ 32 w 64"/>
                <a:gd name="T1" fmla="*/ 0 h 65"/>
                <a:gd name="T2" fmla="*/ 0 w 64"/>
                <a:gd name="T3" fmla="*/ 33 h 65"/>
                <a:gd name="T4" fmla="*/ 32 w 64"/>
                <a:gd name="T5" fmla="*/ 64 h 65"/>
                <a:gd name="T6" fmla="*/ 64 w 64"/>
                <a:gd name="T7" fmla="*/ 32 h 65"/>
                <a:gd name="T8" fmla="*/ 32 w 64"/>
                <a:gd name="T9" fmla="*/ 0 h 65"/>
                <a:gd name="T10" fmla="*/ 32 w 64"/>
                <a:gd name="T11" fmla="*/ 56 h 65"/>
                <a:gd name="T12" fmla="*/ 8 w 64"/>
                <a:gd name="T13" fmla="*/ 32 h 65"/>
                <a:gd name="T14" fmla="*/ 32 w 64"/>
                <a:gd name="T15" fmla="*/ 9 h 65"/>
                <a:gd name="T16" fmla="*/ 55 w 64"/>
                <a:gd name="T17" fmla="*/ 33 h 65"/>
                <a:gd name="T18" fmla="*/ 32 w 64"/>
                <a:gd name="T19" fmla="*/ 5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5">
                  <a:moveTo>
                    <a:pt x="32" y="0"/>
                  </a:moveTo>
                  <a:cubicBezTo>
                    <a:pt x="14" y="1"/>
                    <a:pt x="0" y="15"/>
                    <a:pt x="0" y="33"/>
                  </a:cubicBezTo>
                  <a:cubicBezTo>
                    <a:pt x="0" y="50"/>
                    <a:pt x="14" y="65"/>
                    <a:pt x="32" y="64"/>
                  </a:cubicBezTo>
                  <a:cubicBezTo>
                    <a:pt x="50" y="64"/>
                    <a:pt x="64" y="50"/>
                    <a:pt x="64" y="32"/>
                  </a:cubicBezTo>
                  <a:cubicBezTo>
                    <a:pt x="64" y="15"/>
                    <a:pt x="49" y="0"/>
                    <a:pt x="32" y="0"/>
                  </a:cubicBezTo>
                  <a:close/>
                  <a:moveTo>
                    <a:pt x="32" y="56"/>
                  </a:moveTo>
                  <a:cubicBezTo>
                    <a:pt x="19" y="56"/>
                    <a:pt x="8" y="46"/>
                    <a:pt x="8" y="32"/>
                  </a:cubicBezTo>
                  <a:cubicBezTo>
                    <a:pt x="8" y="19"/>
                    <a:pt x="19" y="9"/>
                    <a:pt x="32" y="9"/>
                  </a:cubicBezTo>
                  <a:cubicBezTo>
                    <a:pt x="44" y="10"/>
                    <a:pt x="55" y="20"/>
                    <a:pt x="55" y="33"/>
                  </a:cubicBezTo>
                  <a:cubicBezTo>
                    <a:pt x="56" y="46"/>
                    <a:pt x="45" y="56"/>
                    <a:pt x="3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4" name="Freeform 59">
              <a:extLst>
                <a:ext uri="{FF2B5EF4-FFF2-40B4-BE49-F238E27FC236}">
                  <a16:creationId xmlns:a16="http://schemas.microsoft.com/office/drawing/2014/main" id="{11E98DAD-57C1-B295-5E37-6114E2F29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9863" y="3716338"/>
              <a:ext cx="239712" cy="393700"/>
            </a:xfrm>
            <a:custGeom>
              <a:avLst/>
              <a:gdLst>
                <a:gd name="T0" fmla="*/ 151 w 151"/>
                <a:gd name="T1" fmla="*/ 244 h 248"/>
                <a:gd name="T2" fmla="*/ 62 w 151"/>
                <a:gd name="T3" fmla="*/ 0 h 248"/>
                <a:gd name="T4" fmla="*/ 3 w 151"/>
                <a:gd name="T5" fmla="*/ 0 h 248"/>
                <a:gd name="T6" fmla="*/ 0 w 151"/>
                <a:gd name="T7" fmla="*/ 15 h 248"/>
                <a:gd name="T8" fmla="*/ 46 w 151"/>
                <a:gd name="T9" fmla="*/ 19 h 248"/>
                <a:gd name="T10" fmla="*/ 140 w 151"/>
                <a:gd name="T11" fmla="*/ 248 h 248"/>
                <a:gd name="T12" fmla="*/ 151 w 151"/>
                <a:gd name="T13" fmla="*/ 24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248">
                  <a:moveTo>
                    <a:pt x="151" y="244"/>
                  </a:moveTo>
                  <a:lnTo>
                    <a:pt x="62" y="0"/>
                  </a:lnTo>
                  <a:lnTo>
                    <a:pt x="3" y="0"/>
                  </a:lnTo>
                  <a:lnTo>
                    <a:pt x="0" y="15"/>
                  </a:lnTo>
                  <a:lnTo>
                    <a:pt x="46" y="19"/>
                  </a:lnTo>
                  <a:lnTo>
                    <a:pt x="140" y="248"/>
                  </a:lnTo>
                  <a:lnTo>
                    <a:pt x="151" y="2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Freeform 60">
              <a:extLst>
                <a:ext uri="{FF2B5EF4-FFF2-40B4-BE49-F238E27FC236}">
                  <a16:creationId xmlns:a16="http://schemas.microsoft.com/office/drawing/2014/main" id="{37592C2B-460F-003B-4D65-07DE62EF18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82038" y="3740151"/>
              <a:ext cx="512762" cy="461963"/>
            </a:xfrm>
            <a:custGeom>
              <a:avLst/>
              <a:gdLst>
                <a:gd name="T0" fmla="*/ 81 w 83"/>
                <a:gd name="T1" fmla="*/ 15 h 75"/>
                <a:gd name="T2" fmla="*/ 27 w 83"/>
                <a:gd name="T3" fmla="*/ 15 h 75"/>
                <a:gd name="T4" fmla="*/ 21 w 83"/>
                <a:gd name="T5" fmla="*/ 0 h 75"/>
                <a:gd name="T6" fmla="*/ 18 w 83"/>
                <a:gd name="T7" fmla="*/ 5 h 75"/>
                <a:gd name="T8" fmla="*/ 23 w 83"/>
                <a:gd name="T9" fmla="*/ 17 h 75"/>
                <a:gd name="T10" fmla="*/ 0 w 83"/>
                <a:gd name="T11" fmla="*/ 58 h 75"/>
                <a:gd name="T12" fmla="*/ 3 w 83"/>
                <a:gd name="T13" fmla="*/ 62 h 75"/>
                <a:gd name="T14" fmla="*/ 4 w 83"/>
                <a:gd name="T15" fmla="*/ 60 h 75"/>
                <a:gd name="T16" fmla="*/ 5 w 83"/>
                <a:gd name="T17" fmla="*/ 64 h 75"/>
                <a:gd name="T18" fmla="*/ 45 w 83"/>
                <a:gd name="T19" fmla="*/ 69 h 75"/>
                <a:gd name="T20" fmla="*/ 59 w 83"/>
                <a:gd name="T21" fmla="*/ 68 h 75"/>
                <a:gd name="T22" fmla="*/ 57 w 83"/>
                <a:gd name="T23" fmla="*/ 57 h 75"/>
                <a:gd name="T24" fmla="*/ 77 w 83"/>
                <a:gd name="T25" fmla="*/ 27 h 75"/>
                <a:gd name="T26" fmla="*/ 83 w 83"/>
                <a:gd name="T27" fmla="*/ 20 h 75"/>
                <a:gd name="T28" fmla="*/ 81 w 83"/>
                <a:gd name="T29" fmla="*/ 15 h 75"/>
                <a:gd name="T30" fmla="*/ 5 w 83"/>
                <a:gd name="T31" fmla="*/ 59 h 75"/>
                <a:gd name="T32" fmla="*/ 27 w 83"/>
                <a:gd name="T33" fmla="*/ 21 h 75"/>
                <a:gd name="T34" fmla="*/ 44 w 83"/>
                <a:gd name="T35" fmla="*/ 57 h 75"/>
                <a:gd name="T36" fmla="*/ 5 w 83"/>
                <a:gd name="T37" fmla="*/ 59 h 75"/>
                <a:gd name="T38" fmla="*/ 53 w 83"/>
                <a:gd name="T39" fmla="*/ 55 h 75"/>
                <a:gd name="T40" fmla="*/ 50 w 83"/>
                <a:gd name="T41" fmla="*/ 55 h 75"/>
                <a:gd name="T42" fmla="*/ 31 w 83"/>
                <a:gd name="T43" fmla="*/ 20 h 75"/>
                <a:gd name="T44" fmla="*/ 75 w 83"/>
                <a:gd name="T45" fmla="*/ 20 h 75"/>
                <a:gd name="T46" fmla="*/ 53 w 83"/>
                <a:gd name="T47" fmla="*/ 5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3" h="75">
                  <a:moveTo>
                    <a:pt x="81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3" y="62"/>
                    <a:pt x="3" y="62"/>
                    <a:pt x="3" y="62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69"/>
                    <a:pt x="56" y="75"/>
                    <a:pt x="59" y="68"/>
                  </a:cubicBezTo>
                  <a:cubicBezTo>
                    <a:pt x="63" y="60"/>
                    <a:pt x="57" y="57"/>
                    <a:pt x="57" y="57"/>
                  </a:cubicBezTo>
                  <a:cubicBezTo>
                    <a:pt x="57" y="57"/>
                    <a:pt x="74" y="31"/>
                    <a:pt x="77" y="27"/>
                  </a:cubicBezTo>
                  <a:cubicBezTo>
                    <a:pt x="80" y="22"/>
                    <a:pt x="83" y="20"/>
                    <a:pt x="83" y="20"/>
                  </a:cubicBezTo>
                  <a:lnTo>
                    <a:pt x="81" y="15"/>
                  </a:lnTo>
                  <a:close/>
                  <a:moveTo>
                    <a:pt x="5" y="59"/>
                  </a:moveTo>
                  <a:cubicBezTo>
                    <a:pt x="27" y="21"/>
                    <a:pt x="27" y="21"/>
                    <a:pt x="27" y="21"/>
                  </a:cubicBezTo>
                  <a:cubicBezTo>
                    <a:pt x="32" y="28"/>
                    <a:pt x="44" y="57"/>
                    <a:pt x="44" y="57"/>
                  </a:cubicBezTo>
                  <a:lnTo>
                    <a:pt x="5" y="59"/>
                  </a:lnTo>
                  <a:close/>
                  <a:moveTo>
                    <a:pt x="53" y="55"/>
                  </a:moveTo>
                  <a:cubicBezTo>
                    <a:pt x="50" y="55"/>
                    <a:pt x="50" y="55"/>
                    <a:pt x="50" y="55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75" y="20"/>
                    <a:pt x="75" y="20"/>
                    <a:pt x="75" y="20"/>
                  </a:cubicBezTo>
                  <a:lnTo>
                    <a:pt x="53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Freeform 61">
              <a:extLst>
                <a:ext uri="{FF2B5EF4-FFF2-40B4-BE49-F238E27FC236}">
                  <a16:creationId xmlns:a16="http://schemas.microsoft.com/office/drawing/2014/main" id="{F0AA087B-1AFA-2306-2A94-0B73A2C05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6488" y="3690938"/>
              <a:ext cx="209550" cy="111125"/>
            </a:xfrm>
            <a:custGeom>
              <a:avLst/>
              <a:gdLst>
                <a:gd name="T0" fmla="*/ 34 w 34"/>
                <a:gd name="T1" fmla="*/ 9 h 18"/>
                <a:gd name="T2" fmla="*/ 24 w 34"/>
                <a:gd name="T3" fmla="*/ 4 h 18"/>
                <a:gd name="T4" fmla="*/ 3 w 34"/>
                <a:gd name="T5" fmla="*/ 3 h 18"/>
                <a:gd name="T6" fmla="*/ 7 w 34"/>
                <a:gd name="T7" fmla="*/ 15 h 18"/>
                <a:gd name="T8" fmla="*/ 19 w 34"/>
                <a:gd name="T9" fmla="*/ 11 h 18"/>
                <a:gd name="T10" fmla="*/ 34 w 34"/>
                <a:gd name="T11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18">
                  <a:moveTo>
                    <a:pt x="34" y="9"/>
                  </a:moveTo>
                  <a:cubicBezTo>
                    <a:pt x="34" y="9"/>
                    <a:pt x="33" y="5"/>
                    <a:pt x="24" y="4"/>
                  </a:cubicBezTo>
                  <a:cubicBezTo>
                    <a:pt x="15" y="3"/>
                    <a:pt x="5" y="0"/>
                    <a:pt x="3" y="3"/>
                  </a:cubicBezTo>
                  <a:cubicBezTo>
                    <a:pt x="0" y="6"/>
                    <a:pt x="4" y="13"/>
                    <a:pt x="7" y="15"/>
                  </a:cubicBezTo>
                  <a:cubicBezTo>
                    <a:pt x="10" y="18"/>
                    <a:pt x="16" y="11"/>
                    <a:pt x="19" y="11"/>
                  </a:cubicBezTo>
                  <a:cubicBezTo>
                    <a:pt x="22" y="11"/>
                    <a:pt x="32" y="12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7" name="Freeform 62">
              <a:extLst>
                <a:ext uri="{FF2B5EF4-FFF2-40B4-BE49-F238E27FC236}">
                  <a16:creationId xmlns:a16="http://schemas.microsoft.com/office/drawing/2014/main" id="{FFAAF7E9-C5A0-48F8-B0F1-ADFE0C43F81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5525" y="4079876"/>
              <a:ext cx="85725" cy="85725"/>
            </a:xfrm>
            <a:custGeom>
              <a:avLst/>
              <a:gdLst>
                <a:gd name="T0" fmla="*/ 14 w 14"/>
                <a:gd name="T1" fmla="*/ 7 h 14"/>
                <a:gd name="T2" fmla="*/ 7 w 14"/>
                <a:gd name="T3" fmla="*/ 14 h 14"/>
                <a:gd name="T4" fmla="*/ 0 w 14"/>
                <a:gd name="T5" fmla="*/ 7 h 14"/>
                <a:gd name="T6" fmla="*/ 7 w 14"/>
                <a:gd name="T7" fmla="*/ 0 h 14"/>
                <a:gd name="T8" fmla="*/ 14 w 14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4" y="7"/>
                  </a:moveTo>
                  <a:cubicBezTo>
                    <a:pt x="14" y="11"/>
                    <a:pt x="11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Freeform 63">
              <a:extLst>
                <a:ext uri="{FF2B5EF4-FFF2-40B4-BE49-F238E27FC236}">
                  <a16:creationId xmlns:a16="http://schemas.microsoft.com/office/drawing/2014/main" id="{DB7BFDB0-C558-AF4B-6EC8-6F6E4969DA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0363" y="4079876"/>
              <a:ext cx="87312" cy="85725"/>
            </a:xfrm>
            <a:custGeom>
              <a:avLst/>
              <a:gdLst>
                <a:gd name="T0" fmla="*/ 14 w 14"/>
                <a:gd name="T1" fmla="*/ 7 h 14"/>
                <a:gd name="T2" fmla="*/ 7 w 14"/>
                <a:gd name="T3" fmla="*/ 14 h 14"/>
                <a:gd name="T4" fmla="*/ 1 w 14"/>
                <a:gd name="T5" fmla="*/ 7 h 14"/>
                <a:gd name="T6" fmla="*/ 7 w 14"/>
                <a:gd name="T7" fmla="*/ 1 h 14"/>
                <a:gd name="T8" fmla="*/ 14 w 14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4" y="7"/>
                  </a:moveTo>
                  <a:cubicBezTo>
                    <a:pt x="14" y="11"/>
                    <a:pt x="11" y="14"/>
                    <a:pt x="7" y="14"/>
                  </a:cubicBezTo>
                  <a:cubicBezTo>
                    <a:pt x="3" y="14"/>
                    <a:pt x="1" y="11"/>
                    <a:pt x="1" y="7"/>
                  </a:cubicBezTo>
                  <a:cubicBezTo>
                    <a:pt x="0" y="3"/>
                    <a:pt x="3" y="1"/>
                    <a:pt x="7" y="1"/>
                  </a:cubicBezTo>
                  <a:cubicBezTo>
                    <a:pt x="11" y="0"/>
                    <a:pt x="13" y="3"/>
                    <a:pt x="1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Freeform 64">
              <a:extLst>
                <a:ext uri="{FF2B5EF4-FFF2-40B4-BE49-F238E27FC236}">
                  <a16:creationId xmlns:a16="http://schemas.microsoft.com/office/drawing/2014/main" id="{8463F29F-8BB4-E3AE-28AA-43345C256A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6813" y="3765551"/>
              <a:ext cx="44450" cy="30163"/>
            </a:xfrm>
            <a:custGeom>
              <a:avLst/>
              <a:gdLst>
                <a:gd name="T0" fmla="*/ 6 w 7"/>
                <a:gd name="T1" fmla="*/ 0 h 5"/>
                <a:gd name="T2" fmla="*/ 1 w 7"/>
                <a:gd name="T3" fmla="*/ 3 h 5"/>
                <a:gd name="T4" fmla="*/ 1 w 7"/>
                <a:gd name="T5" fmla="*/ 5 h 5"/>
                <a:gd name="T6" fmla="*/ 7 w 7"/>
                <a:gd name="T7" fmla="*/ 2 h 5"/>
                <a:gd name="T8" fmla="*/ 6 w 7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6" y="0"/>
                  </a:moveTo>
                  <a:cubicBezTo>
                    <a:pt x="6" y="0"/>
                    <a:pt x="2" y="3"/>
                    <a:pt x="1" y="3"/>
                  </a:cubicBezTo>
                  <a:cubicBezTo>
                    <a:pt x="0" y="4"/>
                    <a:pt x="1" y="5"/>
                    <a:pt x="1" y="5"/>
                  </a:cubicBezTo>
                  <a:cubicBezTo>
                    <a:pt x="7" y="2"/>
                    <a:pt x="7" y="2"/>
                    <a:pt x="7" y="2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0" name="Freeform 65">
              <a:extLst>
                <a:ext uri="{FF2B5EF4-FFF2-40B4-BE49-F238E27FC236}">
                  <a16:creationId xmlns:a16="http://schemas.microsoft.com/office/drawing/2014/main" id="{559ECE1D-8F5D-F1C2-7CBC-6DFAC2DCFA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3513" y="3697288"/>
              <a:ext cx="73025" cy="61913"/>
            </a:xfrm>
            <a:custGeom>
              <a:avLst/>
              <a:gdLst>
                <a:gd name="T0" fmla="*/ 46 w 46"/>
                <a:gd name="T1" fmla="*/ 39 h 39"/>
                <a:gd name="T2" fmla="*/ 46 w 46"/>
                <a:gd name="T3" fmla="*/ 0 h 39"/>
                <a:gd name="T4" fmla="*/ 0 w 46"/>
                <a:gd name="T5" fmla="*/ 8 h 39"/>
                <a:gd name="T6" fmla="*/ 0 w 46"/>
                <a:gd name="T7" fmla="*/ 35 h 39"/>
                <a:gd name="T8" fmla="*/ 46 w 46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9">
                  <a:moveTo>
                    <a:pt x="46" y="39"/>
                  </a:moveTo>
                  <a:lnTo>
                    <a:pt x="46" y="0"/>
                  </a:lnTo>
                  <a:lnTo>
                    <a:pt x="0" y="8"/>
                  </a:lnTo>
                  <a:lnTo>
                    <a:pt x="0" y="35"/>
                  </a:lnTo>
                  <a:lnTo>
                    <a:pt x="4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3" name="组合 75" descr="D:\51PPT模板网\51pptmoban.com\图片.jpg">
            <a:extLst>
              <a:ext uri="{FF2B5EF4-FFF2-40B4-BE49-F238E27FC236}">
                <a16:creationId xmlns:a16="http://schemas.microsoft.com/office/drawing/2014/main" id="{C507E4DC-FA6D-4AAE-9269-592287AF97F3}"/>
              </a:ext>
            </a:extLst>
          </p:cNvPr>
          <p:cNvGrpSpPr/>
          <p:nvPr/>
        </p:nvGrpSpPr>
        <p:grpSpPr>
          <a:xfrm>
            <a:off x="6955767" y="4089252"/>
            <a:ext cx="451200" cy="653775"/>
            <a:chOff x="10158413" y="3421063"/>
            <a:chExt cx="604837" cy="904876"/>
          </a:xfrm>
          <a:solidFill>
            <a:schemeClr val="bg1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C39D12F-D4D2-1E93-5774-DF0C341EDE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58413" y="3981451"/>
              <a:ext cx="604837" cy="301625"/>
            </a:xfrm>
            <a:custGeom>
              <a:avLst/>
              <a:gdLst>
                <a:gd name="T0" fmla="*/ 0 w 98"/>
                <a:gd name="T1" fmla="*/ 0 h 49"/>
                <a:gd name="T2" fmla="*/ 49 w 98"/>
                <a:gd name="T3" fmla="*/ 49 h 49"/>
                <a:gd name="T4" fmla="*/ 98 w 98"/>
                <a:gd name="T5" fmla="*/ 0 h 49"/>
                <a:gd name="T6" fmla="*/ 0 w 98"/>
                <a:gd name="T7" fmla="*/ 0 h 49"/>
                <a:gd name="T8" fmla="*/ 21 w 98"/>
                <a:gd name="T9" fmla="*/ 18 h 49"/>
                <a:gd name="T10" fmla="*/ 16 w 98"/>
                <a:gd name="T11" fmla="*/ 14 h 49"/>
                <a:gd name="T12" fmla="*/ 21 w 98"/>
                <a:gd name="T13" fmla="*/ 9 h 49"/>
                <a:gd name="T14" fmla="*/ 26 w 98"/>
                <a:gd name="T15" fmla="*/ 14 h 49"/>
                <a:gd name="T16" fmla="*/ 21 w 98"/>
                <a:gd name="T17" fmla="*/ 18 h 49"/>
                <a:gd name="T18" fmla="*/ 40 w 98"/>
                <a:gd name="T19" fmla="*/ 18 h 49"/>
                <a:gd name="T20" fmla="*/ 35 w 98"/>
                <a:gd name="T21" fmla="*/ 14 h 49"/>
                <a:gd name="T22" fmla="*/ 40 w 98"/>
                <a:gd name="T23" fmla="*/ 9 h 49"/>
                <a:gd name="T24" fmla="*/ 45 w 98"/>
                <a:gd name="T25" fmla="*/ 14 h 49"/>
                <a:gd name="T26" fmla="*/ 40 w 98"/>
                <a:gd name="T27" fmla="*/ 18 h 49"/>
                <a:gd name="T28" fmla="*/ 59 w 98"/>
                <a:gd name="T29" fmla="*/ 18 h 49"/>
                <a:gd name="T30" fmla="*/ 54 w 98"/>
                <a:gd name="T31" fmla="*/ 14 h 49"/>
                <a:gd name="T32" fmla="*/ 59 w 98"/>
                <a:gd name="T33" fmla="*/ 9 h 49"/>
                <a:gd name="T34" fmla="*/ 64 w 98"/>
                <a:gd name="T35" fmla="*/ 14 h 49"/>
                <a:gd name="T36" fmla="*/ 59 w 98"/>
                <a:gd name="T37" fmla="*/ 18 h 49"/>
                <a:gd name="T38" fmla="*/ 78 w 98"/>
                <a:gd name="T39" fmla="*/ 18 h 49"/>
                <a:gd name="T40" fmla="*/ 73 w 98"/>
                <a:gd name="T41" fmla="*/ 14 h 49"/>
                <a:gd name="T42" fmla="*/ 78 w 98"/>
                <a:gd name="T43" fmla="*/ 9 h 49"/>
                <a:gd name="T44" fmla="*/ 83 w 98"/>
                <a:gd name="T45" fmla="*/ 14 h 49"/>
                <a:gd name="T46" fmla="*/ 78 w 98"/>
                <a:gd name="T47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8" h="49">
                  <a:moveTo>
                    <a:pt x="0" y="0"/>
                  </a:moveTo>
                  <a:cubicBezTo>
                    <a:pt x="0" y="27"/>
                    <a:pt x="22" y="49"/>
                    <a:pt x="49" y="49"/>
                  </a:cubicBezTo>
                  <a:cubicBezTo>
                    <a:pt x="76" y="49"/>
                    <a:pt x="98" y="27"/>
                    <a:pt x="98" y="0"/>
                  </a:cubicBezTo>
                  <a:lnTo>
                    <a:pt x="0" y="0"/>
                  </a:lnTo>
                  <a:close/>
                  <a:moveTo>
                    <a:pt x="21" y="18"/>
                  </a:moveTo>
                  <a:cubicBezTo>
                    <a:pt x="18" y="18"/>
                    <a:pt x="16" y="16"/>
                    <a:pt x="16" y="14"/>
                  </a:cubicBezTo>
                  <a:cubicBezTo>
                    <a:pt x="16" y="11"/>
                    <a:pt x="18" y="9"/>
                    <a:pt x="21" y="9"/>
                  </a:cubicBezTo>
                  <a:cubicBezTo>
                    <a:pt x="23" y="9"/>
                    <a:pt x="26" y="11"/>
                    <a:pt x="26" y="14"/>
                  </a:cubicBezTo>
                  <a:cubicBezTo>
                    <a:pt x="26" y="16"/>
                    <a:pt x="23" y="18"/>
                    <a:pt x="21" y="18"/>
                  </a:cubicBezTo>
                  <a:close/>
                  <a:moveTo>
                    <a:pt x="40" y="18"/>
                  </a:moveTo>
                  <a:cubicBezTo>
                    <a:pt x="37" y="18"/>
                    <a:pt x="35" y="16"/>
                    <a:pt x="35" y="14"/>
                  </a:cubicBezTo>
                  <a:cubicBezTo>
                    <a:pt x="35" y="11"/>
                    <a:pt x="37" y="9"/>
                    <a:pt x="40" y="9"/>
                  </a:cubicBezTo>
                  <a:cubicBezTo>
                    <a:pt x="42" y="9"/>
                    <a:pt x="45" y="11"/>
                    <a:pt x="45" y="14"/>
                  </a:cubicBezTo>
                  <a:cubicBezTo>
                    <a:pt x="45" y="16"/>
                    <a:pt x="42" y="18"/>
                    <a:pt x="40" y="18"/>
                  </a:cubicBezTo>
                  <a:close/>
                  <a:moveTo>
                    <a:pt x="59" y="18"/>
                  </a:moveTo>
                  <a:cubicBezTo>
                    <a:pt x="56" y="18"/>
                    <a:pt x="54" y="16"/>
                    <a:pt x="54" y="14"/>
                  </a:cubicBezTo>
                  <a:cubicBezTo>
                    <a:pt x="54" y="11"/>
                    <a:pt x="56" y="9"/>
                    <a:pt x="59" y="9"/>
                  </a:cubicBezTo>
                  <a:cubicBezTo>
                    <a:pt x="61" y="9"/>
                    <a:pt x="64" y="11"/>
                    <a:pt x="64" y="14"/>
                  </a:cubicBezTo>
                  <a:cubicBezTo>
                    <a:pt x="64" y="16"/>
                    <a:pt x="61" y="18"/>
                    <a:pt x="59" y="18"/>
                  </a:cubicBezTo>
                  <a:close/>
                  <a:moveTo>
                    <a:pt x="78" y="18"/>
                  </a:moveTo>
                  <a:cubicBezTo>
                    <a:pt x="75" y="18"/>
                    <a:pt x="73" y="16"/>
                    <a:pt x="73" y="14"/>
                  </a:cubicBezTo>
                  <a:cubicBezTo>
                    <a:pt x="73" y="11"/>
                    <a:pt x="75" y="9"/>
                    <a:pt x="78" y="9"/>
                  </a:cubicBezTo>
                  <a:cubicBezTo>
                    <a:pt x="81" y="9"/>
                    <a:pt x="83" y="11"/>
                    <a:pt x="83" y="14"/>
                  </a:cubicBezTo>
                  <a:cubicBezTo>
                    <a:pt x="83" y="16"/>
                    <a:pt x="81" y="18"/>
                    <a:pt x="7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333E35C6-4AC7-6ED7-1E6C-604BBDF2E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1113" y="3532188"/>
              <a:ext cx="307975" cy="387350"/>
            </a:xfrm>
            <a:custGeom>
              <a:avLst/>
              <a:gdLst>
                <a:gd name="T0" fmla="*/ 183 w 194"/>
                <a:gd name="T1" fmla="*/ 0 h 244"/>
                <a:gd name="T2" fmla="*/ 0 w 194"/>
                <a:gd name="T3" fmla="*/ 244 h 244"/>
                <a:gd name="T4" fmla="*/ 194 w 194"/>
                <a:gd name="T5" fmla="*/ 244 h 244"/>
                <a:gd name="T6" fmla="*/ 183 w 194"/>
                <a:gd name="T7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244">
                  <a:moveTo>
                    <a:pt x="183" y="0"/>
                  </a:moveTo>
                  <a:lnTo>
                    <a:pt x="0" y="244"/>
                  </a:lnTo>
                  <a:lnTo>
                    <a:pt x="194" y="244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CDF318C-A71C-28AE-38FF-C965A8E4D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25" y="3532188"/>
              <a:ext cx="301625" cy="387350"/>
            </a:xfrm>
            <a:custGeom>
              <a:avLst/>
              <a:gdLst>
                <a:gd name="T0" fmla="*/ 11 w 190"/>
                <a:gd name="T1" fmla="*/ 0 h 244"/>
                <a:gd name="T2" fmla="*/ 190 w 190"/>
                <a:gd name="T3" fmla="*/ 244 h 244"/>
                <a:gd name="T4" fmla="*/ 0 w 190"/>
                <a:gd name="T5" fmla="*/ 244 h 244"/>
                <a:gd name="T6" fmla="*/ 11 w 190"/>
                <a:gd name="T7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244">
                  <a:moveTo>
                    <a:pt x="11" y="0"/>
                  </a:moveTo>
                  <a:lnTo>
                    <a:pt x="190" y="244"/>
                  </a:lnTo>
                  <a:lnTo>
                    <a:pt x="0" y="244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814C1D6E-310C-6F5D-6561-CDB7F34DFB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48925" y="3421063"/>
              <a:ext cx="36512" cy="560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A0E1AF1C-6A87-78B9-C304-474BF524D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50488" y="4178301"/>
              <a:ext cx="149225" cy="141288"/>
            </a:xfrm>
            <a:custGeom>
              <a:avLst/>
              <a:gdLst>
                <a:gd name="T0" fmla="*/ 15 w 24"/>
                <a:gd name="T1" fmla="*/ 5 h 23"/>
                <a:gd name="T2" fmla="*/ 6 w 24"/>
                <a:gd name="T3" fmla="*/ 14 h 23"/>
                <a:gd name="T4" fmla="*/ 6 w 24"/>
                <a:gd name="T5" fmla="*/ 23 h 23"/>
                <a:gd name="T6" fmla="*/ 24 w 24"/>
                <a:gd name="T7" fmla="*/ 5 h 23"/>
                <a:gd name="T8" fmla="*/ 15 w 24"/>
                <a:gd name="T9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3">
                  <a:moveTo>
                    <a:pt x="15" y="5"/>
                  </a:moveTo>
                  <a:cubicBezTo>
                    <a:pt x="15" y="10"/>
                    <a:pt x="11" y="14"/>
                    <a:pt x="6" y="14"/>
                  </a:cubicBezTo>
                  <a:cubicBezTo>
                    <a:pt x="0" y="14"/>
                    <a:pt x="0" y="23"/>
                    <a:pt x="6" y="23"/>
                  </a:cubicBezTo>
                  <a:cubicBezTo>
                    <a:pt x="16" y="23"/>
                    <a:pt x="23" y="15"/>
                    <a:pt x="24" y="5"/>
                  </a:cubicBezTo>
                  <a:cubicBezTo>
                    <a:pt x="24" y="0"/>
                    <a:pt x="15" y="0"/>
                    <a:pt x="1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C8324F06-E6E3-3E12-4EA1-58CCD489A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4150" y="4178301"/>
              <a:ext cx="215900" cy="147638"/>
            </a:xfrm>
            <a:custGeom>
              <a:avLst/>
              <a:gdLst>
                <a:gd name="T0" fmla="*/ 26 w 35"/>
                <a:gd name="T1" fmla="*/ 5 h 24"/>
                <a:gd name="T2" fmla="*/ 9 w 35"/>
                <a:gd name="T3" fmla="*/ 5 h 24"/>
                <a:gd name="T4" fmla="*/ 0 w 35"/>
                <a:gd name="T5" fmla="*/ 5 h 24"/>
                <a:gd name="T6" fmla="*/ 18 w 35"/>
                <a:gd name="T7" fmla="*/ 23 h 24"/>
                <a:gd name="T8" fmla="*/ 35 w 35"/>
                <a:gd name="T9" fmla="*/ 5 h 24"/>
                <a:gd name="T10" fmla="*/ 26 w 35"/>
                <a:gd name="T11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4">
                  <a:moveTo>
                    <a:pt x="26" y="5"/>
                  </a:moveTo>
                  <a:cubicBezTo>
                    <a:pt x="26" y="17"/>
                    <a:pt x="9" y="17"/>
                    <a:pt x="9" y="5"/>
                  </a:cubicBezTo>
                  <a:cubicBezTo>
                    <a:pt x="8" y="0"/>
                    <a:pt x="0" y="0"/>
                    <a:pt x="0" y="5"/>
                  </a:cubicBezTo>
                  <a:cubicBezTo>
                    <a:pt x="0" y="15"/>
                    <a:pt x="8" y="23"/>
                    <a:pt x="18" y="23"/>
                  </a:cubicBezTo>
                  <a:cubicBezTo>
                    <a:pt x="27" y="24"/>
                    <a:pt x="35" y="15"/>
                    <a:pt x="35" y="5"/>
                  </a:cubicBezTo>
                  <a:cubicBezTo>
                    <a:pt x="35" y="0"/>
                    <a:pt x="27" y="0"/>
                    <a:pt x="2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0EC52AD-70C5-E7C7-18D1-594F00E197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4488" y="4178301"/>
              <a:ext cx="147637" cy="141288"/>
            </a:xfrm>
            <a:custGeom>
              <a:avLst/>
              <a:gdLst>
                <a:gd name="T0" fmla="*/ 18 w 24"/>
                <a:gd name="T1" fmla="*/ 14 h 23"/>
                <a:gd name="T2" fmla="*/ 9 w 24"/>
                <a:gd name="T3" fmla="*/ 5 h 23"/>
                <a:gd name="T4" fmla="*/ 0 w 24"/>
                <a:gd name="T5" fmla="*/ 5 h 23"/>
                <a:gd name="T6" fmla="*/ 18 w 24"/>
                <a:gd name="T7" fmla="*/ 23 h 23"/>
                <a:gd name="T8" fmla="*/ 18 w 24"/>
                <a:gd name="T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3">
                  <a:moveTo>
                    <a:pt x="18" y="14"/>
                  </a:moveTo>
                  <a:cubicBezTo>
                    <a:pt x="13" y="14"/>
                    <a:pt x="9" y="10"/>
                    <a:pt x="9" y="5"/>
                  </a:cubicBezTo>
                  <a:cubicBezTo>
                    <a:pt x="9" y="0"/>
                    <a:pt x="0" y="0"/>
                    <a:pt x="0" y="5"/>
                  </a:cubicBezTo>
                  <a:cubicBezTo>
                    <a:pt x="1" y="15"/>
                    <a:pt x="8" y="23"/>
                    <a:pt x="18" y="23"/>
                  </a:cubicBezTo>
                  <a:cubicBezTo>
                    <a:pt x="24" y="23"/>
                    <a:pt x="24" y="14"/>
                    <a:pt x="1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173E488B-FDC4-28FF-6E06-16B8B2B9C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79088" y="3427413"/>
              <a:ext cx="130175" cy="98425"/>
            </a:xfrm>
            <a:custGeom>
              <a:avLst/>
              <a:gdLst>
                <a:gd name="T0" fmla="*/ 0 w 82"/>
                <a:gd name="T1" fmla="*/ 0 h 62"/>
                <a:gd name="T2" fmla="*/ 82 w 82"/>
                <a:gd name="T3" fmla="*/ 31 h 62"/>
                <a:gd name="T4" fmla="*/ 0 w 82"/>
                <a:gd name="T5" fmla="*/ 62 h 62"/>
                <a:gd name="T6" fmla="*/ 0 w 82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62">
                  <a:moveTo>
                    <a:pt x="0" y="0"/>
                  </a:moveTo>
                  <a:lnTo>
                    <a:pt x="82" y="31"/>
                  </a:lnTo>
                  <a:lnTo>
                    <a:pt x="0" y="6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199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93E00B09-7D63-7A28-55F2-02B75112FC0F}"/>
              </a:ext>
            </a:extLst>
          </p:cNvPr>
          <p:cNvGrpSpPr/>
          <p:nvPr/>
        </p:nvGrpSpPr>
        <p:grpSpPr>
          <a:xfrm>
            <a:off x="8057757" y="1328502"/>
            <a:ext cx="2966425" cy="816522"/>
            <a:chOff x="283598" y="1906534"/>
            <a:chExt cx="2966425" cy="816522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C5C66A9-2F2C-3805-D0F7-78CC4B02D236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C1D83D4F-4432-5A5E-C0C5-3F589ECCCD8C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32289D7F-694E-7CF0-0001-21C7C9F7BE47}"/>
              </a:ext>
            </a:extLst>
          </p:cNvPr>
          <p:cNvGrpSpPr/>
          <p:nvPr/>
        </p:nvGrpSpPr>
        <p:grpSpPr>
          <a:xfrm>
            <a:off x="1167818" y="1328502"/>
            <a:ext cx="2984539" cy="816522"/>
            <a:chOff x="283598" y="1906534"/>
            <a:chExt cx="2984539" cy="816522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995773D9-A126-ACAE-D226-21C3C9DFEC18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2E78C9CE-309B-5712-A46C-B17FF9785694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5F05E519-9908-B7E9-C6F2-DDDC0AF2B0B2}"/>
              </a:ext>
            </a:extLst>
          </p:cNvPr>
          <p:cNvGrpSpPr/>
          <p:nvPr/>
        </p:nvGrpSpPr>
        <p:grpSpPr>
          <a:xfrm>
            <a:off x="8057757" y="4780798"/>
            <a:ext cx="2966425" cy="816522"/>
            <a:chOff x="283598" y="1906534"/>
            <a:chExt cx="2966425" cy="816522"/>
          </a:xfrm>
        </p:grpSpPr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78E7DA72-8CEE-2566-8963-AF5C86BB2751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CAAC55EC-DF3C-22C3-7D85-601699A22F77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AF1227E1-115A-A3D0-2E89-89F51293E140}"/>
              </a:ext>
            </a:extLst>
          </p:cNvPr>
          <p:cNvGrpSpPr/>
          <p:nvPr/>
        </p:nvGrpSpPr>
        <p:grpSpPr>
          <a:xfrm>
            <a:off x="1167818" y="4780798"/>
            <a:ext cx="2984539" cy="816522"/>
            <a:chOff x="283598" y="1906534"/>
            <a:chExt cx="2984539" cy="816522"/>
          </a:xfrm>
        </p:grpSpPr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77533873-19BA-8ED7-080E-AA6F92161224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E8CDFDB8-400D-D778-221E-6563737010FF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55124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8162" y="64692"/>
            <a:ext cx="776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研究方法</a:t>
            </a:r>
          </a:p>
        </p:txBody>
      </p:sp>
      <p:sp>
        <p:nvSpPr>
          <p:cNvPr id="11" name="Rectangle 12">
            <a:extLst>
              <a:ext uri="{FF2B5EF4-FFF2-40B4-BE49-F238E27FC236}">
                <a16:creationId xmlns:a16="http://schemas.microsoft.com/office/drawing/2014/main" id="{392729C0-9478-44CA-6849-0C07EBC06CA6}"/>
              </a:ext>
            </a:extLst>
          </p:cNvPr>
          <p:cNvSpPr/>
          <p:nvPr/>
        </p:nvSpPr>
        <p:spPr>
          <a:xfrm rot="3600000" flipH="1">
            <a:off x="6426200" y="3402734"/>
            <a:ext cx="1795724" cy="682361"/>
          </a:xfrm>
          <a:custGeom>
            <a:avLst/>
            <a:gdLst/>
            <a:ahLst/>
            <a:cxnLst/>
            <a:rect l="l" t="t" r="r" b="b"/>
            <a:pathLst>
              <a:path w="1583255" h="1124712">
                <a:moveTo>
                  <a:pt x="0" y="1124712"/>
                </a:moveTo>
                <a:lnTo>
                  <a:pt x="0" y="0"/>
                </a:lnTo>
                <a:lnTo>
                  <a:pt x="1583255" y="0"/>
                </a:lnTo>
                <a:lnTo>
                  <a:pt x="1583255" y="1124712"/>
                </a:lnTo>
                <a:close/>
              </a:path>
            </a:pathLst>
          </a:cu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356E7029-CBE1-B181-4E16-86DBD851810F}"/>
              </a:ext>
            </a:extLst>
          </p:cNvPr>
          <p:cNvSpPr/>
          <p:nvPr/>
        </p:nvSpPr>
        <p:spPr>
          <a:xfrm rot="10800000" flipH="1">
            <a:off x="4434434" y="4351055"/>
            <a:ext cx="1795725" cy="682361"/>
          </a:xfrm>
          <a:custGeom>
            <a:avLst/>
            <a:gdLst/>
            <a:ahLst/>
            <a:cxnLst/>
            <a:rect l="l" t="t" r="r" b="b"/>
            <a:pathLst>
              <a:path w="1583255" h="1124712">
                <a:moveTo>
                  <a:pt x="0" y="1124712"/>
                </a:moveTo>
                <a:lnTo>
                  <a:pt x="0" y="0"/>
                </a:lnTo>
                <a:lnTo>
                  <a:pt x="1583255" y="0"/>
                </a:lnTo>
                <a:lnTo>
                  <a:pt x="1583255" y="1124712"/>
                </a:lnTo>
                <a:close/>
              </a:path>
            </a:pathLst>
          </a:cu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6614BE-5C91-D5CC-986E-79319E8A6878}"/>
              </a:ext>
            </a:extLst>
          </p:cNvPr>
          <p:cNvSpPr/>
          <p:nvPr/>
        </p:nvSpPr>
        <p:spPr>
          <a:xfrm rot="18000000" flipH="1">
            <a:off x="4610466" y="2159348"/>
            <a:ext cx="1795724" cy="682361"/>
          </a:xfrm>
          <a:custGeom>
            <a:avLst/>
            <a:gdLst/>
            <a:ahLst/>
            <a:cxnLst/>
            <a:rect l="l" t="t" r="r" b="b"/>
            <a:pathLst>
              <a:path w="1583255" h="1124712">
                <a:moveTo>
                  <a:pt x="0" y="1124712"/>
                </a:moveTo>
                <a:lnTo>
                  <a:pt x="0" y="0"/>
                </a:lnTo>
                <a:lnTo>
                  <a:pt x="1583255" y="0"/>
                </a:lnTo>
                <a:lnTo>
                  <a:pt x="1583255" y="1124712"/>
                </a:lnTo>
                <a:close/>
              </a:path>
            </a:pathLst>
          </a:cu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2">
            <a:extLst>
              <a:ext uri="{FF2B5EF4-FFF2-40B4-BE49-F238E27FC236}">
                <a16:creationId xmlns:a16="http://schemas.microsoft.com/office/drawing/2014/main" id="{FF85A91E-91E8-C40C-F278-BE60ADC0BAB3}"/>
              </a:ext>
            </a:extLst>
          </p:cNvPr>
          <p:cNvSpPr/>
          <p:nvPr/>
        </p:nvSpPr>
        <p:spPr>
          <a:xfrm rot="3600000">
            <a:off x="5369261" y="1852728"/>
            <a:ext cx="2352294" cy="1095782"/>
          </a:xfrm>
          <a:custGeom>
            <a:avLst/>
            <a:gdLst/>
            <a:ahLst/>
            <a:cxnLst/>
            <a:rect l="l" t="t" r="r" b="b"/>
            <a:pathLst>
              <a:path w="3142212" h="1463754">
                <a:moveTo>
                  <a:pt x="0" y="1188546"/>
                </a:moveTo>
                <a:lnTo>
                  <a:pt x="527316" y="275208"/>
                </a:lnTo>
                <a:lnTo>
                  <a:pt x="2464187" y="275208"/>
                </a:lnTo>
                <a:lnTo>
                  <a:pt x="2464187" y="0"/>
                </a:lnTo>
                <a:lnTo>
                  <a:pt x="3142212" y="731877"/>
                </a:lnTo>
                <a:lnTo>
                  <a:pt x="2464187" y="1463754"/>
                </a:lnTo>
                <a:lnTo>
                  <a:pt x="2464187" y="1188546"/>
                </a:lnTo>
                <a:close/>
              </a:path>
            </a:pathLst>
          </a:cu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/>
              <a:t>关键词</a:t>
            </a:r>
            <a:endParaRPr lang="en-US" altLang="zh-CN" sz="2100" dirty="0"/>
          </a:p>
        </p:txBody>
      </p:sp>
      <p:sp>
        <p:nvSpPr>
          <p:cNvPr id="15" name="Right Arrow 2">
            <a:extLst>
              <a:ext uri="{FF2B5EF4-FFF2-40B4-BE49-F238E27FC236}">
                <a16:creationId xmlns:a16="http://schemas.microsoft.com/office/drawing/2014/main" id="{0650AF55-2546-0511-27F3-39D9ADF58717}"/>
              </a:ext>
            </a:extLst>
          </p:cNvPr>
          <p:cNvSpPr/>
          <p:nvPr/>
        </p:nvSpPr>
        <p:spPr>
          <a:xfrm rot="18000000">
            <a:off x="3551087" y="3296161"/>
            <a:ext cx="2352294" cy="1095782"/>
          </a:xfrm>
          <a:custGeom>
            <a:avLst/>
            <a:gdLst/>
            <a:ahLst/>
            <a:cxnLst/>
            <a:rect l="l" t="t" r="r" b="b"/>
            <a:pathLst>
              <a:path w="3142212" h="1463754">
                <a:moveTo>
                  <a:pt x="0" y="1188546"/>
                </a:moveTo>
                <a:lnTo>
                  <a:pt x="527316" y="275208"/>
                </a:lnTo>
                <a:lnTo>
                  <a:pt x="2464187" y="275208"/>
                </a:lnTo>
                <a:lnTo>
                  <a:pt x="2464187" y="0"/>
                </a:lnTo>
                <a:lnTo>
                  <a:pt x="3142212" y="731877"/>
                </a:lnTo>
                <a:lnTo>
                  <a:pt x="2464187" y="1463754"/>
                </a:lnTo>
                <a:lnTo>
                  <a:pt x="2464187" y="1188546"/>
                </a:lnTo>
                <a:close/>
              </a:path>
            </a:pathLst>
          </a:cu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/>
              <a:t>关键词</a:t>
            </a:r>
            <a:endParaRPr lang="en-US" sz="2100" dirty="0"/>
          </a:p>
        </p:txBody>
      </p:sp>
      <p:grpSp>
        <p:nvGrpSpPr>
          <p:cNvPr id="16" name="Group 21">
            <a:extLst>
              <a:ext uri="{FF2B5EF4-FFF2-40B4-BE49-F238E27FC236}">
                <a16:creationId xmlns:a16="http://schemas.microsoft.com/office/drawing/2014/main" id="{CFFB23D3-478A-29DE-D947-4954039D1299}"/>
              </a:ext>
            </a:extLst>
          </p:cNvPr>
          <p:cNvGrpSpPr/>
          <p:nvPr/>
        </p:nvGrpSpPr>
        <p:grpSpPr>
          <a:xfrm>
            <a:off x="5715898" y="4144115"/>
            <a:ext cx="2352295" cy="1095782"/>
            <a:chOff x="5614298" y="4757262"/>
            <a:chExt cx="2352295" cy="1095782"/>
          </a:xfrm>
        </p:grpSpPr>
        <p:sp>
          <p:nvSpPr>
            <p:cNvPr id="17" name="Right Arrow 2">
              <a:extLst>
                <a:ext uri="{FF2B5EF4-FFF2-40B4-BE49-F238E27FC236}">
                  <a16:creationId xmlns:a16="http://schemas.microsoft.com/office/drawing/2014/main" id="{438E1011-4BB2-17ED-1819-8C6F19DFF2B4}"/>
                </a:ext>
              </a:extLst>
            </p:cNvPr>
            <p:cNvSpPr/>
            <p:nvPr/>
          </p:nvSpPr>
          <p:spPr>
            <a:xfrm rot="10800000">
              <a:off x="5614298" y="4757262"/>
              <a:ext cx="2352295" cy="1095782"/>
            </a:xfrm>
            <a:custGeom>
              <a:avLst/>
              <a:gdLst/>
              <a:ahLst/>
              <a:cxnLst/>
              <a:rect l="l" t="t" r="r" b="b"/>
              <a:pathLst>
                <a:path w="3142212" h="1463754">
                  <a:moveTo>
                    <a:pt x="0" y="1188546"/>
                  </a:moveTo>
                  <a:lnTo>
                    <a:pt x="527316" y="275208"/>
                  </a:lnTo>
                  <a:lnTo>
                    <a:pt x="2464187" y="275208"/>
                  </a:lnTo>
                  <a:lnTo>
                    <a:pt x="2464187" y="0"/>
                  </a:lnTo>
                  <a:lnTo>
                    <a:pt x="3142212" y="731877"/>
                  </a:lnTo>
                  <a:lnTo>
                    <a:pt x="2464187" y="1463754"/>
                  </a:lnTo>
                  <a:lnTo>
                    <a:pt x="2464187" y="1188546"/>
                  </a:lnTo>
                  <a:close/>
                </a:path>
              </a:pathLst>
            </a:cu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00"/>
            </a:p>
          </p:txBody>
        </p:sp>
        <p:sp>
          <p:nvSpPr>
            <p:cNvPr id="18" name="TextBox 23">
              <a:extLst>
                <a:ext uri="{FF2B5EF4-FFF2-40B4-BE49-F238E27FC236}">
                  <a16:creationId xmlns:a16="http://schemas.microsoft.com/office/drawing/2014/main" id="{870A15CF-0F1A-ABC1-49B5-D520AAEBFC77}"/>
                </a:ext>
              </a:extLst>
            </p:cNvPr>
            <p:cNvSpPr txBox="1"/>
            <p:nvPr/>
          </p:nvSpPr>
          <p:spPr>
            <a:xfrm>
              <a:off x="6346275" y="5126558"/>
              <a:ext cx="978152" cy="415498"/>
            </a:xfrm>
            <a:prstGeom prst="rect">
              <a:avLst/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sz="2100"/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/>
                <a:t>关键词</a:t>
              </a:r>
              <a:endParaRPr lang="en-US" altLang="zh-CN" dirty="0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F9DB24A-B264-1739-26C0-035A4C92C0BF}"/>
              </a:ext>
            </a:extLst>
          </p:cNvPr>
          <p:cNvGrpSpPr/>
          <p:nvPr/>
        </p:nvGrpSpPr>
        <p:grpSpPr>
          <a:xfrm>
            <a:off x="7168757" y="1556853"/>
            <a:ext cx="2966425" cy="816522"/>
            <a:chOff x="283598" y="1906534"/>
            <a:chExt cx="2966425" cy="816522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82C88321-9A69-3A95-F0DA-24B6482082B8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5F38FCC-9353-E502-BFD0-785FAEA066B6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D5D22-960F-BA80-B8DB-B59EF8C344B8}"/>
              </a:ext>
            </a:extLst>
          </p:cNvPr>
          <p:cNvGrpSpPr/>
          <p:nvPr/>
        </p:nvGrpSpPr>
        <p:grpSpPr>
          <a:xfrm>
            <a:off x="1229760" y="2945003"/>
            <a:ext cx="2984539" cy="816522"/>
            <a:chOff x="283598" y="1906534"/>
            <a:chExt cx="2984539" cy="816522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C8FEB8D4-1784-8F78-74E8-D808F6FBB1D8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1A6B74F5-D78C-20B8-5E36-3A16E56CE251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2B55DC89-320F-37D5-7391-F4421006047B}"/>
              </a:ext>
            </a:extLst>
          </p:cNvPr>
          <p:cNvGrpSpPr/>
          <p:nvPr/>
        </p:nvGrpSpPr>
        <p:grpSpPr>
          <a:xfrm>
            <a:off x="8068193" y="4609963"/>
            <a:ext cx="2966425" cy="816522"/>
            <a:chOff x="283598" y="1906534"/>
            <a:chExt cx="2966425" cy="816522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E7ADB924-7FFE-F70E-FEDC-ABD46745D931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5AE3D71-F354-985C-8144-5481CFA5063C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492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87666AD-D6CF-B683-5AAD-B4A25C0AD813}"/>
              </a:ext>
            </a:extLst>
          </p:cNvPr>
          <p:cNvSpPr/>
          <p:nvPr/>
        </p:nvSpPr>
        <p:spPr>
          <a:xfrm>
            <a:off x="0" y="5552828"/>
            <a:ext cx="12192000" cy="1305172"/>
          </a:xfrm>
          <a:prstGeom prst="roundRect">
            <a:avLst>
              <a:gd name="adj" fmla="val 0"/>
            </a:avLst>
          </a:pr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梯形 23">
            <a:extLst>
              <a:ext uri="{FF2B5EF4-FFF2-40B4-BE49-F238E27FC236}">
                <a16:creationId xmlns:a16="http://schemas.microsoft.com/office/drawing/2014/main" id="{D515F824-EBA2-F6C0-81C9-EE180A590DE4}"/>
              </a:ext>
            </a:extLst>
          </p:cNvPr>
          <p:cNvSpPr/>
          <p:nvPr/>
        </p:nvSpPr>
        <p:spPr>
          <a:xfrm>
            <a:off x="1262743" y="6512477"/>
            <a:ext cx="9666514" cy="615553"/>
          </a:xfrm>
          <a:prstGeom prst="trapezoid">
            <a:avLst/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65999DC-84A8-9C7E-D8E8-93BE570A6B8F}"/>
              </a:ext>
            </a:extLst>
          </p:cNvPr>
          <p:cNvGrpSpPr/>
          <p:nvPr/>
        </p:nvGrpSpPr>
        <p:grpSpPr>
          <a:xfrm>
            <a:off x="4285979" y="1769491"/>
            <a:ext cx="3620042" cy="730074"/>
            <a:chOff x="1332958" y="2256599"/>
            <a:chExt cx="3620042" cy="730074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26E7C0C1-8556-9CA2-E697-CB8D15DFEAE1}"/>
                </a:ext>
              </a:extLst>
            </p:cNvPr>
            <p:cNvSpPr/>
            <p:nvPr/>
          </p:nvSpPr>
          <p:spPr>
            <a:xfrm>
              <a:off x="1600200" y="2256599"/>
              <a:ext cx="3352800" cy="730074"/>
            </a:xfrm>
            <a:prstGeom prst="roundRect">
              <a:avLst>
                <a:gd name="adj" fmla="val 0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166E545-6339-978B-A617-DDF75179BFCD}"/>
                </a:ext>
              </a:extLst>
            </p:cNvPr>
            <p:cNvSpPr/>
            <p:nvPr/>
          </p:nvSpPr>
          <p:spPr>
            <a:xfrm rot="16200000">
              <a:off x="1529081" y="2060477"/>
              <a:ext cx="730072" cy="1122318"/>
            </a:xfrm>
            <a:custGeom>
              <a:avLst/>
              <a:gdLst>
                <a:gd name="connsiteX0" fmla="*/ 821420 w 821420"/>
                <a:gd name="connsiteY0" fmla="*/ 0 h 1262743"/>
                <a:gd name="connsiteX1" fmla="*/ 821420 w 821420"/>
                <a:gd name="connsiteY1" fmla="*/ 24973 h 1262743"/>
                <a:gd name="connsiteX2" fmla="*/ 821420 w 821420"/>
                <a:gd name="connsiteY2" fmla="*/ 181165 h 1262743"/>
                <a:gd name="connsiteX3" fmla="*/ 821420 w 821420"/>
                <a:gd name="connsiteY3" fmla="*/ 335756 h 1262743"/>
                <a:gd name="connsiteX4" fmla="*/ 821420 w 821420"/>
                <a:gd name="connsiteY4" fmla="*/ 491948 h 1262743"/>
                <a:gd name="connsiteX5" fmla="*/ 821420 w 821420"/>
                <a:gd name="connsiteY5" fmla="*/ 646539 h 1262743"/>
                <a:gd name="connsiteX6" fmla="*/ 821420 w 821420"/>
                <a:gd name="connsiteY6" fmla="*/ 802731 h 1262743"/>
                <a:gd name="connsiteX7" fmla="*/ 821420 w 821420"/>
                <a:gd name="connsiteY7" fmla="*/ 1113514 h 1262743"/>
                <a:gd name="connsiteX8" fmla="*/ 789924 w 821420"/>
                <a:gd name="connsiteY8" fmla="*/ 1110542 h 1262743"/>
                <a:gd name="connsiteX9" fmla="*/ 625633 w 821420"/>
                <a:gd name="connsiteY9" fmla="*/ 1118623 h 1262743"/>
                <a:gd name="connsiteX10" fmla="*/ 411624 w 821420"/>
                <a:gd name="connsiteY10" fmla="*/ 1261682 h 1262743"/>
                <a:gd name="connsiteX11" fmla="*/ 410710 w 821420"/>
                <a:gd name="connsiteY11" fmla="*/ 1262743 h 1262743"/>
                <a:gd name="connsiteX12" fmla="*/ 409796 w 821420"/>
                <a:gd name="connsiteY12" fmla="*/ 1261682 h 1262743"/>
                <a:gd name="connsiteX13" fmla="*/ 195788 w 821420"/>
                <a:gd name="connsiteY13" fmla="*/ 1118623 h 1262743"/>
                <a:gd name="connsiteX14" fmla="*/ 31496 w 821420"/>
                <a:gd name="connsiteY14" fmla="*/ 1110542 h 1262743"/>
                <a:gd name="connsiteX15" fmla="*/ 0 w 821420"/>
                <a:gd name="connsiteY15" fmla="*/ 1113514 h 1262743"/>
                <a:gd name="connsiteX16" fmla="*/ 0 w 821420"/>
                <a:gd name="connsiteY16" fmla="*/ 802731 h 1262743"/>
                <a:gd name="connsiteX17" fmla="*/ 0 w 821420"/>
                <a:gd name="connsiteY17" fmla="*/ 646539 h 1262743"/>
                <a:gd name="connsiteX18" fmla="*/ 0 w 821420"/>
                <a:gd name="connsiteY18" fmla="*/ 491948 h 1262743"/>
                <a:gd name="connsiteX19" fmla="*/ 0 w 821420"/>
                <a:gd name="connsiteY19" fmla="*/ 335756 h 1262743"/>
                <a:gd name="connsiteX20" fmla="*/ 0 w 821420"/>
                <a:gd name="connsiteY20" fmla="*/ 181165 h 1262743"/>
                <a:gd name="connsiteX21" fmla="*/ 0 w 821420"/>
                <a:gd name="connsiteY21" fmla="*/ 24973 h 1262743"/>
                <a:gd name="connsiteX22" fmla="*/ 0 w 821420"/>
                <a:gd name="connsiteY22" fmla="*/ 0 h 126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21420" h="1262743">
                  <a:moveTo>
                    <a:pt x="821420" y="0"/>
                  </a:moveTo>
                  <a:lnTo>
                    <a:pt x="821420" y="24973"/>
                  </a:lnTo>
                  <a:lnTo>
                    <a:pt x="821420" y="181165"/>
                  </a:lnTo>
                  <a:lnTo>
                    <a:pt x="821420" y="335756"/>
                  </a:lnTo>
                  <a:lnTo>
                    <a:pt x="821420" y="491948"/>
                  </a:lnTo>
                  <a:lnTo>
                    <a:pt x="821420" y="646539"/>
                  </a:lnTo>
                  <a:lnTo>
                    <a:pt x="821420" y="802731"/>
                  </a:lnTo>
                  <a:lnTo>
                    <a:pt x="821420" y="1113514"/>
                  </a:lnTo>
                  <a:lnTo>
                    <a:pt x="789924" y="1110542"/>
                  </a:lnTo>
                  <a:cubicBezTo>
                    <a:pt x="740168" y="1106807"/>
                    <a:pt x="684383" y="1106086"/>
                    <a:pt x="625633" y="1118623"/>
                  </a:cubicBezTo>
                  <a:cubicBezTo>
                    <a:pt x="522820" y="1140563"/>
                    <a:pt x="432578" y="1237733"/>
                    <a:pt x="411624" y="1261682"/>
                  </a:cubicBezTo>
                  <a:lnTo>
                    <a:pt x="410710" y="1262743"/>
                  </a:lnTo>
                  <a:lnTo>
                    <a:pt x="409796" y="1261682"/>
                  </a:lnTo>
                  <a:cubicBezTo>
                    <a:pt x="388842" y="1237733"/>
                    <a:pt x="298599" y="1140563"/>
                    <a:pt x="195788" y="1118623"/>
                  </a:cubicBezTo>
                  <a:cubicBezTo>
                    <a:pt x="137038" y="1106086"/>
                    <a:pt x="81252" y="1106807"/>
                    <a:pt x="31496" y="1110542"/>
                  </a:cubicBezTo>
                  <a:lnTo>
                    <a:pt x="0" y="1113514"/>
                  </a:lnTo>
                  <a:lnTo>
                    <a:pt x="0" y="802731"/>
                  </a:lnTo>
                  <a:lnTo>
                    <a:pt x="0" y="646539"/>
                  </a:lnTo>
                  <a:lnTo>
                    <a:pt x="0" y="491948"/>
                  </a:lnTo>
                  <a:lnTo>
                    <a:pt x="0" y="335756"/>
                  </a:lnTo>
                  <a:lnTo>
                    <a:pt x="0" y="181165"/>
                  </a:lnTo>
                  <a:lnTo>
                    <a:pt x="0" y="249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40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6CA0B45-45F5-4BCC-26A3-A3E46745AE19}"/>
                </a:ext>
              </a:extLst>
            </p:cNvPr>
            <p:cNvSpPr txBox="1"/>
            <p:nvPr/>
          </p:nvSpPr>
          <p:spPr>
            <a:xfrm>
              <a:off x="1438716" y="2321291"/>
              <a:ext cx="78098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875BC1A-5401-0F96-0344-3AC7990BE893}"/>
                </a:ext>
              </a:extLst>
            </p:cNvPr>
            <p:cNvSpPr txBox="1"/>
            <p:nvPr/>
          </p:nvSpPr>
          <p:spPr>
            <a:xfrm>
              <a:off x="2933559" y="2420838"/>
              <a:ext cx="161122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zh-CN" altLang="en-US" sz="2000" b="1" dirty="0">
                  <a:solidFill>
                    <a:srgbClr val="C4E902"/>
                  </a:solidFill>
                  <a:cs typeface="+mn-ea"/>
                  <a:sym typeface="+mn-lt"/>
                </a:rPr>
                <a:t>研究成果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7E69A6CB-F0A3-774F-C9EA-38A7B9BE73D7}"/>
              </a:ext>
            </a:extLst>
          </p:cNvPr>
          <p:cNvSpPr txBox="1"/>
          <p:nvPr/>
        </p:nvSpPr>
        <p:spPr>
          <a:xfrm>
            <a:off x="2336800" y="2946376"/>
            <a:ext cx="7518400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160722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 descr="D:\51PPT模板网\51pptmoban.com\图片.jpg">
            <a:extLst>
              <a:ext uri="{FF2B5EF4-FFF2-40B4-BE49-F238E27FC236}">
                <a16:creationId xmlns:a16="http://schemas.microsoft.com/office/drawing/2014/main" id="{F57D6611-7FD3-74DF-4E1B-78121B96F5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198630"/>
            <a:ext cx="12192000" cy="2659369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5758" y="64692"/>
            <a:ext cx="7809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研究成果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8A6B852F-CCA9-38E6-CBE6-15664C964AFE}"/>
              </a:ext>
            </a:extLst>
          </p:cNvPr>
          <p:cNvSpPr/>
          <p:nvPr/>
        </p:nvSpPr>
        <p:spPr>
          <a:xfrm>
            <a:off x="1884423" y="1321660"/>
            <a:ext cx="2461863" cy="1891440"/>
          </a:xfrm>
          <a:custGeom>
            <a:avLst/>
            <a:gdLst>
              <a:gd name="connsiteX0" fmla="*/ 0 w 2095500"/>
              <a:gd name="connsiteY0" fmla="*/ 274760 h 1831730"/>
              <a:gd name="connsiteX1" fmla="*/ 1179635 w 2095500"/>
              <a:gd name="connsiteY1" fmla="*/ 274760 h 1831730"/>
              <a:gd name="connsiteX2" fmla="*/ 1179635 w 2095500"/>
              <a:gd name="connsiteY2" fmla="*/ 0 h 1831730"/>
              <a:gd name="connsiteX3" fmla="*/ 2095500 w 2095500"/>
              <a:gd name="connsiteY3" fmla="*/ 915865 h 1831730"/>
              <a:gd name="connsiteX4" fmla="*/ 1179635 w 2095500"/>
              <a:gd name="connsiteY4" fmla="*/ 1831730 h 1831730"/>
              <a:gd name="connsiteX5" fmla="*/ 1179635 w 2095500"/>
              <a:gd name="connsiteY5" fmla="*/ 1556971 h 1831730"/>
              <a:gd name="connsiteX6" fmla="*/ 0 w 2095500"/>
              <a:gd name="connsiteY6" fmla="*/ 1556971 h 1831730"/>
              <a:gd name="connsiteX7" fmla="*/ 0 w 2095500"/>
              <a:gd name="connsiteY7" fmla="*/ 274760 h 1831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5500" h="1831730">
                <a:moveTo>
                  <a:pt x="0" y="274760"/>
                </a:moveTo>
                <a:lnTo>
                  <a:pt x="1179635" y="274760"/>
                </a:lnTo>
                <a:lnTo>
                  <a:pt x="1179635" y="0"/>
                </a:lnTo>
                <a:lnTo>
                  <a:pt x="2095500" y="915865"/>
                </a:lnTo>
                <a:lnTo>
                  <a:pt x="1179635" y="1831730"/>
                </a:lnTo>
                <a:lnTo>
                  <a:pt x="1179635" y="1556971"/>
                </a:lnTo>
                <a:lnTo>
                  <a:pt x="0" y="1556971"/>
                </a:lnTo>
                <a:lnTo>
                  <a:pt x="0" y="27476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4E5E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BA298535-29CF-BE08-E9C3-1B8BD685441A}"/>
              </a:ext>
            </a:extLst>
          </p:cNvPr>
          <p:cNvSpPr/>
          <p:nvPr/>
        </p:nvSpPr>
        <p:spPr>
          <a:xfrm>
            <a:off x="1343472" y="1726428"/>
            <a:ext cx="1081904" cy="1081904"/>
          </a:xfrm>
          <a:custGeom>
            <a:avLst/>
            <a:gdLst>
              <a:gd name="connsiteX0" fmla="*/ 0 w 1047750"/>
              <a:gd name="connsiteY0" fmla="*/ 523875 h 1047750"/>
              <a:gd name="connsiteX1" fmla="*/ 523875 w 1047750"/>
              <a:gd name="connsiteY1" fmla="*/ 0 h 1047750"/>
              <a:gd name="connsiteX2" fmla="*/ 1047750 w 1047750"/>
              <a:gd name="connsiteY2" fmla="*/ 523875 h 1047750"/>
              <a:gd name="connsiteX3" fmla="*/ 523875 w 1047750"/>
              <a:gd name="connsiteY3" fmla="*/ 1047750 h 1047750"/>
              <a:gd name="connsiteX4" fmla="*/ 0 w 1047750"/>
              <a:gd name="connsiteY4" fmla="*/ 523875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7750" h="1047750">
                <a:moveTo>
                  <a:pt x="0" y="523875"/>
                </a:moveTo>
                <a:cubicBezTo>
                  <a:pt x="0" y="234547"/>
                  <a:pt x="234547" y="0"/>
                  <a:pt x="523875" y="0"/>
                </a:cubicBezTo>
                <a:cubicBezTo>
                  <a:pt x="813203" y="0"/>
                  <a:pt x="1047750" y="234547"/>
                  <a:pt x="1047750" y="523875"/>
                </a:cubicBezTo>
                <a:cubicBezTo>
                  <a:pt x="1047750" y="813203"/>
                  <a:pt x="813203" y="1047750"/>
                  <a:pt x="523875" y="1047750"/>
                </a:cubicBezTo>
                <a:cubicBezTo>
                  <a:pt x="234547" y="1047750"/>
                  <a:pt x="0" y="813203"/>
                  <a:pt x="0" y="523875"/>
                </a:cubicBezTo>
                <a:close/>
              </a:path>
            </a:pathLst>
          </a:cu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BBB4DB33-523D-D4BE-FA97-C94FEEA51C7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3118" y="2016075"/>
            <a:ext cx="502610" cy="502610"/>
          </a:xfrm>
          <a:prstGeom prst="rect">
            <a:avLst/>
          </a:prstGeom>
        </p:spPr>
      </p:pic>
      <p:sp>
        <p:nvSpPr>
          <p:cNvPr id="11" name="Freeform 15" descr="D:\51PPT模板网\51pptmoban.com\图片.jpg">
            <a:extLst>
              <a:ext uri="{FF2B5EF4-FFF2-40B4-BE49-F238E27FC236}">
                <a16:creationId xmlns:a16="http://schemas.microsoft.com/office/drawing/2014/main" id="{30F5B800-C50D-BA2B-FA42-CA8CBF041C43}"/>
              </a:ext>
            </a:extLst>
          </p:cNvPr>
          <p:cNvSpPr/>
          <p:nvPr/>
        </p:nvSpPr>
        <p:spPr>
          <a:xfrm>
            <a:off x="8185357" y="1321660"/>
            <a:ext cx="2461863" cy="1891440"/>
          </a:xfrm>
          <a:custGeom>
            <a:avLst/>
            <a:gdLst>
              <a:gd name="connsiteX0" fmla="*/ 0 w 2095500"/>
              <a:gd name="connsiteY0" fmla="*/ 274760 h 1831730"/>
              <a:gd name="connsiteX1" fmla="*/ 1179635 w 2095500"/>
              <a:gd name="connsiteY1" fmla="*/ 274760 h 1831730"/>
              <a:gd name="connsiteX2" fmla="*/ 1179635 w 2095500"/>
              <a:gd name="connsiteY2" fmla="*/ 0 h 1831730"/>
              <a:gd name="connsiteX3" fmla="*/ 2095500 w 2095500"/>
              <a:gd name="connsiteY3" fmla="*/ 915865 h 1831730"/>
              <a:gd name="connsiteX4" fmla="*/ 1179635 w 2095500"/>
              <a:gd name="connsiteY4" fmla="*/ 1831730 h 1831730"/>
              <a:gd name="connsiteX5" fmla="*/ 1179635 w 2095500"/>
              <a:gd name="connsiteY5" fmla="*/ 1556971 h 1831730"/>
              <a:gd name="connsiteX6" fmla="*/ 0 w 2095500"/>
              <a:gd name="connsiteY6" fmla="*/ 1556971 h 1831730"/>
              <a:gd name="connsiteX7" fmla="*/ 0 w 2095500"/>
              <a:gd name="connsiteY7" fmla="*/ 274760 h 1831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5500" h="1831730">
                <a:moveTo>
                  <a:pt x="0" y="274760"/>
                </a:moveTo>
                <a:lnTo>
                  <a:pt x="1179635" y="274760"/>
                </a:lnTo>
                <a:lnTo>
                  <a:pt x="1179635" y="0"/>
                </a:lnTo>
                <a:lnTo>
                  <a:pt x="2095500" y="915865"/>
                </a:lnTo>
                <a:lnTo>
                  <a:pt x="1179635" y="1831730"/>
                </a:lnTo>
                <a:lnTo>
                  <a:pt x="1179635" y="1556971"/>
                </a:lnTo>
                <a:lnTo>
                  <a:pt x="0" y="1556971"/>
                </a:lnTo>
                <a:lnTo>
                  <a:pt x="0" y="27476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4E5E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F94A7D2C-B0EC-AE49-51E3-8E4DC35A45C6}"/>
              </a:ext>
            </a:extLst>
          </p:cNvPr>
          <p:cNvSpPr/>
          <p:nvPr/>
        </p:nvSpPr>
        <p:spPr>
          <a:xfrm>
            <a:off x="7644406" y="1726428"/>
            <a:ext cx="1081904" cy="1081904"/>
          </a:xfrm>
          <a:custGeom>
            <a:avLst/>
            <a:gdLst>
              <a:gd name="connsiteX0" fmla="*/ 0 w 1047750"/>
              <a:gd name="connsiteY0" fmla="*/ 523875 h 1047750"/>
              <a:gd name="connsiteX1" fmla="*/ 523875 w 1047750"/>
              <a:gd name="connsiteY1" fmla="*/ 0 h 1047750"/>
              <a:gd name="connsiteX2" fmla="*/ 1047750 w 1047750"/>
              <a:gd name="connsiteY2" fmla="*/ 523875 h 1047750"/>
              <a:gd name="connsiteX3" fmla="*/ 523875 w 1047750"/>
              <a:gd name="connsiteY3" fmla="*/ 1047750 h 1047750"/>
              <a:gd name="connsiteX4" fmla="*/ 0 w 1047750"/>
              <a:gd name="connsiteY4" fmla="*/ 523875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7750" h="1047750">
                <a:moveTo>
                  <a:pt x="0" y="523875"/>
                </a:moveTo>
                <a:cubicBezTo>
                  <a:pt x="0" y="234547"/>
                  <a:pt x="234547" y="0"/>
                  <a:pt x="523875" y="0"/>
                </a:cubicBezTo>
                <a:cubicBezTo>
                  <a:pt x="813203" y="0"/>
                  <a:pt x="1047750" y="234547"/>
                  <a:pt x="1047750" y="523875"/>
                </a:cubicBezTo>
                <a:cubicBezTo>
                  <a:pt x="1047750" y="813203"/>
                  <a:pt x="813203" y="1047750"/>
                  <a:pt x="523875" y="1047750"/>
                </a:cubicBezTo>
                <a:cubicBezTo>
                  <a:pt x="234547" y="1047750"/>
                  <a:pt x="0" y="813203"/>
                  <a:pt x="0" y="523875"/>
                </a:cubicBezTo>
                <a:close/>
              </a:path>
            </a:pathLst>
          </a:cu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/>
          </a:p>
        </p:txBody>
      </p:sp>
      <p:pic>
        <p:nvPicPr>
          <p:cNvPr id="13" name="Picture 17" descr="D:\51PPT模板网\51pptmoban.com\图片.jpg">
            <a:extLst>
              <a:ext uri="{FF2B5EF4-FFF2-40B4-BE49-F238E27FC236}">
                <a16:creationId xmlns:a16="http://schemas.microsoft.com/office/drawing/2014/main" id="{BFECA87B-1E99-0143-7ACA-04645A6424DC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34052" y="2016075"/>
            <a:ext cx="502610" cy="502610"/>
          </a:xfrm>
          <a:prstGeom prst="rect">
            <a:avLst/>
          </a:prstGeom>
        </p:spPr>
      </p:pic>
      <p:grpSp>
        <p:nvGrpSpPr>
          <p:cNvPr id="17" name="Group 8">
            <a:extLst>
              <a:ext uri="{FF2B5EF4-FFF2-40B4-BE49-F238E27FC236}">
                <a16:creationId xmlns:a16="http://schemas.microsoft.com/office/drawing/2014/main" id="{C235A88A-CFCB-59EB-A11C-EDE55CABCB8A}"/>
              </a:ext>
            </a:extLst>
          </p:cNvPr>
          <p:cNvGrpSpPr/>
          <p:nvPr/>
        </p:nvGrpSpPr>
        <p:grpSpPr>
          <a:xfrm>
            <a:off x="4495314" y="1321660"/>
            <a:ext cx="3002814" cy="1891440"/>
            <a:chOff x="4743620" y="2603321"/>
            <a:chExt cx="3002814" cy="1891440"/>
          </a:xfrm>
        </p:grpSpPr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49B7E236-F50F-14D0-E227-5357D41DBA1B}"/>
                </a:ext>
              </a:extLst>
            </p:cNvPr>
            <p:cNvSpPr/>
            <p:nvPr/>
          </p:nvSpPr>
          <p:spPr>
            <a:xfrm>
              <a:off x="5284571" y="2603321"/>
              <a:ext cx="2461863" cy="1891440"/>
            </a:xfrm>
            <a:custGeom>
              <a:avLst/>
              <a:gdLst>
                <a:gd name="connsiteX0" fmla="*/ 0 w 2095500"/>
                <a:gd name="connsiteY0" fmla="*/ 274760 h 1831730"/>
                <a:gd name="connsiteX1" fmla="*/ 1179635 w 2095500"/>
                <a:gd name="connsiteY1" fmla="*/ 274760 h 1831730"/>
                <a:gd name="connsiteX2" fmla="*/ 1179635 w 2095500"/>
                <a:gd name="connsiteY2" fmla="*/ 0 h 1831730"/>
                <a:gd name="connsiteX3" fmla="*/ 2095500 w 2095500"/>
                <a:gd name="connsiteY3" fmla="*/ 915865 h 1831730"/>
                <a:gd name="connsiteX4" fmla="*/ 1179635 w 2095500"/>
                <a:gd name="connsiteY4" fmla="*/ 1831730 h 1831730"/>
                <a:gd name="connsiteX5" fmla="*/ 1179635 w 2095500"/>
                <a:gd name="connsiteY5" fmla="*/ 1556971 h 1831730"/>
                <a:gd name="connsiteX6" fmla="*/ 0 w 2095500"/>
                <a:gd name="connsiteY6" fmla="*/ 1556971 h 1831730"/>
                <a:gd name="connsiteX7" fmla="*/ 0 w 2095500"/>
                <a:gd name="connsiteY7" fmla="*/ 274760 h 1831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5500" h="1831730">
                  <a:moveTo>
                    <a:pt x="0" y="274760"/>
                  </a:moveTo>
                  <a:lnTo>
                    <a:pt x="1179635" y="274760"/>
                  </a:lnTo>
                  <a:lnTo>
                    <a:pt x="1179635" y="0"/>
                  </a:lnTo>
                  <a:lnTo>
                    <a:pt x="2095500" y="915865"/>
                  </a:lnTo>
                  <a:lnTo>
                    <a:pt x="1179635" y="1831730"/>
                  </a:lnTo>
                  <a:lnTo>
                    <a:pt x="1179635" y="1556971"/>
                  </a:lnTo>
                  <a:lnTo>
                    <a:pt x="0" y="1556971"/>
                  </a:lnTo>
                  <a:lnTo>
                    <a:pt x="0" y="27476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1"/>
              <a:endParaRPr lang="en-US"/>
            </a:p>
            <a:p>
              <a:pPr lvl="1"/>
              <a:endParaRPr lang="en-US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2ADD443D-7B05-AEEE-5424-2EB2E30B6B65}"/>
                </a:ext>
              </a:extLst>
            </p:cNvPr>
            <p:cNvSpPr/>
            <p:nvPr/>
          </p:nvSpPr>
          <p:spPr>
            <a:xfrm>
              <a:off x="4743620" y="3008089"/>
              <a:ext cx="1081904" cy="1081904"/>
            </a:xfrm>
            <a:custGeom>
              <a:avLst/>
              <a:gdLst>
                <a:gd name="connsiteX0" fmla="*/ 0 w 1047750"/>
                <a:gd name="connsiteY0" fmla="*/ 523875 h 1047750"/>
                <a:gd name="connsiteX1" fmla="*/ 523875 w 1047750"/>
                <a:gd name="connsiteY1" fmla="*/ 0 h 1047750"/>
                <a:gd name="connsiteX2" fmla="*/ 1047750 w 1047750"/>
                <a:gd name="connsiteY2" fmla="*/ 523875 h 1047750"/>
                <a:gd name="connsiteX3" fmla="*/ 523875 w 1047750"/>
                <a:gd name="connsiteY3" fmla="*/ 1047750 h 1047750"/>
                <a:gd name="connsiteX4" fmla="*/ 0 w 104775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0" h="1047750">
                  <a:moveTo>
                    <a:pt x="0" y="523875"/>
                  </a:moveTo>
                  <a:cubicBezTo>
                    <a:pt x="0" y="234547"/>
                    <a:pt x="234547" y="0"/>
                    <a:pt x="523875" y="0"/>
                  </a:cubicBezTo>
                  <a:cubicBezTo>
                    <a:pt x="813203" y="0"/>
                    <a:pt x="1047750" y="234547"/>
                    <a:pt x="1047750" y="523875"/>
                  </a:cubicBezTo>
                  <a:cubicBezTo>
                    <a:pt x="1047750" y="813203"/>
                    <a:pt x="813203" y="1047750"/>
                    <a:pt x="523875" y="1047750"/>
                  </a:cubicBezTo>
                  <a:cubicBezTo>
                    <a:pt x="234547" y="1047750"/>
                    <a:pt x="0" y="813203"/>
                    <a:pt x="0" y="523875"/>
                  </a:cubicBezTo>
                  <a:close/>
                </a:path>
              </a:pathLst>
            </a:cu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00"/>
            </a:p>
          </p:txBody>
        </p:sp>
      </p:grpSp>
      <p:sp>
        <p:nvSpPr>
          <p:cNvPr id="18" name="AutoShape 59" descr="D:\51PPT模板网\51pptmoban.com\图片.jpg">
            <a:extLst>
              <a:ext uri="{FF2B5EF4-FFF2-40B4-BE49-F238E27FC236}">
                <a16:creationId xmlns:a16="http://schemas.microsoft.com/office/drawing/2014/main" id="{258A3BE0-7554-D3D8-1C34-94296B03319D}"/>
              </a:ext>
            </a:extLst>
          </p:cNvPr>
          <p:cNvSpPr>
            <a:spLocks/>
          </p:cNvSpPr>
          <p:nvPr/>
        </p:nvSpPr>
        <p:spPr bwMode="auto">
          <a:xfrm>
            <a:off x="4754497" y="2035208"/>
            <a:ext cx="465138" cy="464344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227BD43B-34DA-F19C-68FA-E3FEDF67B46A}"/>
              </a:ext>
            </a:extLst>
          </p:cNvPr>
          <p:cNvGrpSpPr/>
          <p:nvPr/>
        </p:nvGrpSpPr>
        <p:grpSpPr>
          <a:xfrm>
            <a:off x="895373" y="2091291"/>
            <a:ext cx="3242359" cy="1717505"/>
            <a:chOff x="-1392683" y="1906534"/>
            <a:chExt cx="3242359" cy="171750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B9A4474C-87EF-F41D-124A-3EC5929B99FE}"/>
                </a:ext>
              </a:extLst>
            </p:cNvPr>
            <p:cNvSpPr txBox="1"/>
            <p:nvPr/>
          </p:nvSpPr>
          <p:spPr>
            <a:xfrm>
              <a:off x="-1392683" y="2860753"/>
              <a:ext cx="2235567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3185886-202F-5C66-07E4-696E01A1955C}"/>
                </a:ext>
              </a:extLst>
            </p:cNvPr>
            <p:cNvSpPr txBox="1"/>
            <p:nvPr/>
          </p:nvSpPr>
          <p:spPr>
            <a:xfrm>
              <a:off x="283600" y="1906534"/>
              <a:ext cx="15660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531E9D8-9928-0020-D0F7-0EAFB997815F}"/>
              </a:ext>
            </a:extLst>
          </p:cNvPr>
          <p:cNvGrpSpPr/>
          <p:nvPr/>
        </p:nvGrpSpPr>
        <p:grpSpPr>
          <a:xfrm>
            <a:off x="4096496" y="2091291"/>
            <a:ext cx="3242359" cy="1717505"/>
            <a:chOff x="-1392683" y="1906534"/>
            <a:chExt cx="3242359" cy="1717505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02ADC03-D890-A19A-B61F-DC1DC95742FF}"/>
                </a:ext>
              </a:extLst>
            </p:cNvPr>
            <p:cNvSpPr txBox="1"/>
            <p:nvPr/>
          </p:nvSpPr>
          <p:spPr>
            <a:xfrm>
              <a:off x="-1392683" y="2860753"/>
              <a:ext cx="2235567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D6FD6052-A314-E629-0A8D-A55A60122734}"/>
                </a:ext>
              </a:extLst>
            </p:cNvPr>
            <p:cNvSpPr txBox="1"/>
            <p:nvPr/>
          </p:nvSpPr>
          <p:spPr>
            <a:xfrm>
              <a:off x="283600" y="1906534"/>
              <a:ext cx="15660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7496C264-C864-3F22-C39F-4DF85EF1CA11}"/>
              </a:ext>
            </a:extLst>
          </p:cNvPr>
          <p:cNvGrpSpPr/>
          <p:nvPr/>
        </p:nvGrpSpPr>
        <p:grpSpPr>
          <a:xfrm>
            <a:off x="7209722" y="2091291"/>
            <a:ext cx="3242359" cy="1717505"/>
            <a:chOff x="-1392683" y="1906534"/>
            <a:chExt cx="3242359" cy="1717505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253D741E-A2E4-22BE-A752-F960EC2D84E2}"/>
                </a:ext>
              </a:extLst>
            </p:cNvPr>
            <p:cNvSpPr txBox="1"/>
            <p:nvPr/>
          </p:nvSpPr>
          <p:spPr>
            <a:xfrm>
              <a:off x="-1392683" y="2860753"/>
              <a:ext cx="2235567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C873149-DA4D-8843-5D49-58F9F4B8FEE0}"/>
                </a:ext>
              </a:extLst>
            </p:cNvPr>
            <p:cNvSpPr txBox="1"/>
            <p:nvPr/>
          </p:nvSpPr>
          <p:spPr>
            <a:xfrm>
              <a:off x="283600" y="1906534"/>
              <a:ext cx="15660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7670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5758" y="64692"/>
            <a:ext cx="7809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研究成果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8A7FAF1-E885-FBBB-B5C8-5966AF4DB865}"/>
              </a:ext>
            </a:extLst>
          </p:cNvPr>
          <p:cNvGrpSpPr/>
          <p:nvPr/>
        </p:nvGrpSpPr>
        <p:grpSpPr>
          <a:xfrm>
            <a:off x="731838" y="1244600"/>
            <a:ext cx="4945062" cy="1333500"/>
            <a:chOff x="731838" y="1574800"/>
            <a:chExt cx="4945062" cy="1333500"/>
          </a:xfrm>
        </p:grpSpPr>
        <p:sp>
          <p:nvSpPr>
            <p:cNvPr id="2" name="矩形: 剪去单角 1">
              <a:extLst>
                <a:ext uri="{FF2B5EF4-FFF2-40B4-BE49-F238E27FC236}">
                  <a16:creationId xmlns:a16="http://schemas.microsoft.com/office/drawing/2014/main" id="{3D45A57F-D1AB-409E-3646-DD0470BEA6B4}"/>
                </a:ext>
              </a:extLst>
            </p:cNvPr>
            <p:cNvSpPr/>
            <p:nvPr/>
          </p:nvSpPr>
          <p:spPr>
            <a:xfrm rot="10800000" flipH="1">
              <a:off x="731838" y="1574800"/>
              <a:ext cx="4945062" cy="1333500"/>
            </a:xfrm>
            <a:prstGeom prst="snip1Rect">
              <a:avLst>
                <a:gd name="adj" fmla="val 40278"/>
              </a:avLst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AB59854E-9C79-EF6A-8C82-5D9F619A97A0}"/>
                </a:ext>
              </a:extLst>
            </p:cNvPr>
            <p:cNvSpPr/>
            <p:nvPr/>
          </p:nvSpPr>
          <p:spPr>
            <a:xfrm>
              <a:off x="1003300" y="1765300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652BEE65-F2F3-7240-BC23-806C006FA776}"/>
                </a:ext>
              </a:extLst>
            </p:cNvPr>
            <p:cNvGrpSpPr/>
            <p:nvPr/>
          </p:nvGrpSpPr>
          <p:grpSpPr>
            <a:xfrm>
              <a:off x="2189162" y="1814239"/>
              <a:ext cx="2966425" cy="816522"/>
              <a:chOff x="283598" y="1906534"/>
              <a:chExt cx="2966425" cy="816522"/>
            </a:xfrm>
          </p:grpSpPr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A9DCC644-C068-80DB-9CF0-84628E26DC42}"/>
                  </a:ext>
                </a:extLst>
              </p:cNvPr>
              <p:cNvSpPr txBox="1"/>
              <p:nvPr/>
            </p:nvSpPr>
            <p:spPr>
              <a:xfrm>
                <a:off x="283598" y="2190603"/>
                <a:ext cx="2966425" cy="5324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根据自己的需要添加适当的文字，此处添加详细文本描述，建议与标题相关尽量简洁</a:t>
                </a:r>
                <a:r>
                  <a:rPr lang="en-US" altLang="zh-CN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... ...</a:t>
                </a:r>
              </a:p>
            </p:txBody>
          </p: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9C9B869-E896-B528-0E10-F41D51FA1871}"/>
                  </a:ext>
                </a:extLst>
              </p:cNvPr>
              <p:cNvSpPr txBox="1"/>
              <p:nvPr/>
            </p:nvSpPr>
            <p:spPr>
              <a:xfrm>
                <a:off x="283599" y="1906534"/>
                <a:ext cx="223556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857F96B-ED63-A6A7-07BE-C949F04A5906}"/>
              </a:ext>
            </a:extLst>
          </p:cNvPr>
          <p:cNvGrpSpPr/>
          <p:nvPr/>
        </p:nvGrpSpPr>
        <p:grpSpPr>
          <a:xfrm>
            <a:off x="6515101" y="1244600"/>
            <a:ext cx="4945062" cy="1333500"/>
            <a:chOff x="731838" y="1574800"/>
            <a:chExt cx="4945062" cy="1333500"/>
          </a:xfrm>
        </p:grpSpPr>
        <p:sp>
          <p:nvSpPr>
            <p:cNvPr id="11" name="矩形: 剪去单角 10">
              <a:extLst>
                <a:ext uri="{FF2B5EF4-FFF2-40B4-BE49-F238E27FC236}">
                  <a16:creationId xmlns:a16="http://schemas.microsoft.com/office/drawing/2014/main" id="{8E304A0B-BF2A-498C-A321-D8A7AB117F02}"/>
                </a:ext>
              </a:extLst>
            </p:cNvPr>
            <p:cNvSpPr/>
            <p:nvPr/>
          </p:nvSpPr>
          <p:spPr>
            <a:xfrm rot="10800000" flipH="1">
              <a:off x="731838" y="1574800"/>
              <a:ext cx="4945062" cy="1333500"/>
            </a:xfrm>
            <a:prstGeom prst="snip1Rect">
              <a:avLst>
                <a:gd name="adj" fmla="val 40278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EC924F0-7608-373E-4C09-426ABE3E0FBF}"/>
                </a:ext>
              </a:extLst>
            </p:cNvPr>
            <p:cNvSpPr/>
            <p:nvPr/>
          </p:nvSpPr>
          <p:spPr>
            <a:xfrm>
              <a:off x="1003300" y="1765300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04937F45-84B2-059B-82DF-F307DE5CE71D}"/>
                </a:ext>
              </a:extLst>
            </p:cNvPr>
            <p:cNvGrpSpPr/>
            <p:nvPr/>
          </p:nvGrpSpPr>
          <p:grpSpPr>
            <a:xfrm>
              <a:off x="2189162" y="1814239"/>
              <a:ext cx="2966425" cy="816522"/>
              <a:chOff x="283598" y="1906534"/>
              <a:chExt cx="2966425" cy="816522"/>
            </a:xfrm>
          </p:grpSpPr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7A7E7123-8911-A54C-A2CA-BA8D475A01D7}"/>
                  </a:ext>
                </a:extLst>
              </p:cNvPr>
              <p:cNvSpPr txBox="1"/>
              <p:nvPr/>
            </p:nvSpPr>
            <p:spPr>
              <a:xfrm>
                <a:off x="283598" y="2190603"/>
                <a:ext cx="2966425" cy="5324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根据自己的需要添加适当的文字，此处添加详细文本描述，建议与标题相关尽量简洁</a:t>
                </a:r>
                <a:r>
                  <a:rPr lang="en-US" altLang="zh-CN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... ...</a:t>
                </a:r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901CF068-1ACB-C469-13EF-DFF9629D963F}"/>
                  </a:ext>
                </a:extLst>
              </p:cNvPr>
              <p:cNvSpPr txBox="1"/>
              <p:nvPr/>
            </p:nvSpPr>
            <p:spPr>
              <a:xfrm>
                <a:off x="283599" y="1906534"/>
                <a:ext cx="223556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657FD00-95FA-1A05-3281-D01BED1F6078}"/>
              </a:ext>
            </a:extLst>
          </p:cNvPr>
          <p:cNvGrpSpPr/>
          <p:nvPr/>
        </p:nvGrpSpPr>
        <p:grpSpPr>
          <a:xfrm>
            <a:off x="731838" y="2882382"/>
            <a:ext cx="4945062" cy="1333500"/>
            <a:chOff x="731838" y="1574800"/>
            <a:chExt cx="4945062" cy="1333500"/>
          </a:xfrm>
        </p:grpSpPr>
        <p:sp>
          <p:nvSpPr>
            <p:cNvPr id="17" name="矩形: 剪去单角 16">
              <a:extLst>
                <a:ext uri="{FF2B5EF4-FFF2-40B4-BE49-F238E27FC236}">
                  <a16:creationId xmlns:a16="http://schemas.microsoft.com/office/drawing/2014/main" id="{BB7E7B47-C770-FC20-1006-D79228FF866E}"/>
                </a:ext>
              </a:extLst>
            </p:cNvPr>
            <p:cNvSpPr/>
            <p:nvPr/>
          </p:nvSpPr>
          <p:spPr>
            <a:xfrm rot="10800000" flipH="1">
              <a:off x="731838" y="1574800"/>
              <a:ext cx="4945062" cy="1333500"/>
            </a:xfrm>
            <a:prstGeom prst="snip1Rect">
              <a:avLst>
                <a:gd name="adj" fmla="val 40278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F619B28C-7B7E-2058-0AFC-4323D7BC9B5F}"/>
                </a:ext>
              </a:extLst>
            </p:cNvPr>
            <p:cNvSpPr/>
            <p:nvPr/>
          </p:nvSpPr>
          <p:spPr>
            <a:xfrm>
              <a:off x="1003300" y="1765300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4728F9C-3B7A-02E5-9085-0E2603AE1316}"/>
                </a:ext>
              </a:extLst>
            </p:cNvPr>
            <p:cNvGrpSpPr/>
            <p:nvPr/>
          </p:nvGrpSpPr>
          <p:grpSpPr>
            <a:xfrm>
              <a:off x="2189162" y="1814239"/>
              <a:ext cx="2966425" cy="816522"/>
              <a:chOff x="283598" y="1906534"/>
              <a:chExt cx="2966425" cy="816522"/>
            </a:xfrm>
          </p:grpSpPr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BE382D33-EDC0-CA33-9063-3EC1EAB25B5A}"/>
                  </a:ext>
                </a:extLst>
              </p:cNvPr>
              <p:cNvSpPr txBox="1"/>
              <p:nvPr/>
            </p:nvSpPr>
            <p:spPr>
              <a:xfrm>
                <a:off x="283598" y="2190603"/>
                <a:ext cx="2966425" cy="5324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根据自己的需要添加适当的文字，此处添加详细文本描述，建议与标题相关尽量简洁</a:t>
                </a:r>
                <a:r>
                  <a:rPr lang="en-US" altLang="zh-CN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... ...</a:t>
                </a: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E58FCC97-E2B7-2507-5F77-C9A6138605FD}"/>
                  </a:ext>
                </a:extLst>
              </p:cNvPr>
              <p:cNvSpPr txBox="1"/>
              <p:nvPr/>
            </p:nvSpPr>
            <p:spPr>
              <a:xfrm>
                <a:off x="283599" y="1906534"/>
                <a:ext cx="223556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EFA6EE8-72B5-26C6-41D9-1A8283DC33ED}"/>
              </a:ext>
            </a:extLst>
          </p:cNvPr>
          <p:cNvGrpSpPr/>
          <p:nvPr/>
        </p:nvGrpSpPr>
        <p:grpSpPr>
          <a:xfrm>
            <a:off x="6515101" y="2882382"/>
            <a:ext cx="4945062" cy="1333500"/>
            <a:chOff x="731838" y="1574800"/>
            <a:chExt cx="4945062" cy="1333500"/>
          </a:xfrm>
        </p:grpSpPr>
        <p:sp>
          <p:nvSpPr>
            <p:cNvPr id="23" name="矩形: 剪去单角 22">
              <a:extLst>
                <a:ext uri="{FF2B5EF4-FFF2-40B4-BE49-F238E27FC236}">
                  <a16:creationId xmlns:a16="http://schemas.microsoft.com/office/drawing/2014/main" id="{8D42B4A4-B394-3318-1B93-FB50EDA10C9B}"/>
                </a:ext>
              </a:extLst>
            </p:cNvPr>
            <p:cNvSpPr/>
            <p:nvPr/>
          </p:nvSpPr>
          <p:spPr>
            <a:xfrm rot="10800000" flipH="1">
              <a:off x="731838" y="1574800"/>
              <a:ext cx="4945062" cy="1333500"/>
            </a:xfrm>
            <a:prstGeom prst="snip1Rect">
              <a:avLst>
                <a:gd name="adj" fmla="val 40278"/>
              </a:avLst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59663BDF-C0B1-EE9D-7D84-417CB01E2DAB}"/>
                </a:ext>
              </a:extLst>
            </p:cNvPr>
            <p:cNvSpPr/>
            <p:nvPr/>
          </p:nvSpPr>
          <p:spPr>
            <a:xfrm>
              <a:off x="1003300" y="1765300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012442A7-FEA6-E59C-2A93-C7996377D97D}"/>
                </a:ext>
              </a:extLst>
            </p:cNvPr>
            <p:cNvGrpSpPr/>
            <p:nvPr/>
          </p:nvGrpSpPr>
          <p:grpSpPr>
            <a:xfrm>
              <a:off x="2189162" y="1814239"/>
              <a:ext cx="2966425" cy="816522"/>
              <a:chOff x="283598" y="1906534"/>
              <a:chExt cx="2966425" cy="816522"/>
            </a:xfrm>
          </p:grpSpPr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ABB8FCF-CF40-9FB3-FB24-DCC85E612202}"/>
                  </a:ext>
                </a:extLst>
              </p:cNvPr>
              <p:cNvSpPr txBox="1"/>
              <p:nvPr/>
            </p:nvSpPr>
            <p:spPr>
              <a:xfrm>
                <a:off x="283598" y="2190603"/>
                <a:ext cx="2966425" cy="5324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根据自己的需要添加适当的文字，此处添加详细文本描述，建议与标题相关尽量简洁</a:t>
                </a:r>
                <a:r>
                  <a:rPr lang="en-US" altLang="zh-CN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... ...</a:t>
                </a:r>
              </a:p>
            </p:txBody>
          </p: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7B6C9DE7-785D-871F-6FB5-E1CDEDA19CAA}"/>
                  </a:ext>
                </a:extLst>
              </p:cNvPr>
              <p:cNvSpPr txBox="1"/>
              <p:nvPr/>
            </p:nvSpPr>
            <p:spPr>
              <a:xfrm>
                <a:off x="283599" y="1906534"/>
                <a:ext cx="223556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7266631D-4C44-8753-55FD-AC019173778A}"/>
              </a:ext>
            </a:extLst>
          </p:cNvPr>
          <p:cNvGrpSpPr/>
          <p:nvPr/>
        </p:nvGrpSpPr>
        <p:grpSpPr>
          <a:xfrm>
            <a:off x="731838" y="4508159"/>
            <a:ext cx="4945062" cy="1333500"/>
            <a:chOff x="731838" y="1574800"/>
            <a:chExt cx="4945062" cy="1333500"/>
          </a:xfrm>
        </p:grpSpPr>
        <p:sp>
          <p:nvSpPr>
            <p:cNvPr id="29" name="矩形: 剪去单角 28">
              <a:extLst>
                <a:ext uri="{FF2B5EF4-FFF2-40B4-BE49-F238E27FC236}">
                  <a16:creationId xmlns:a16="http://schemas.microsoft.com/office/drawing/2014/main" id="{A836353E-5F9F-5ABA-22E2-DB0C3BF80189}"/>
                </a:ext>
              </a:extLst>
            </p:cNvPr>
            <p:cNvSpPr/>
            <p:nvPr/>
          </p:nvSpPr>
          <p:spPr>
            <a:xfrm rot="10800000" flipH="1">
              <a:off x="731838" y="1574800"/>
              <a:ext cx="4945062" cy="1333500"/>
            </a:xfrm>
            <a:prstGeom prst="snip1Rect">
              <a:avLst>
                <a:gd name="adj" fmla="val 40278"/>
              </a:avLst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B7245D9-F92A-9065-229A-AD4325D7666F}"/>
                </a:ext>
              </a:extLst>
            </p:cNvPr>
            <p:cNvSpPr/>
            <p:nvPr/>
          </p:nvSpPr>
          <p:spPr>
            <a:xfrm>
              <a:off x="1003300" y="1765300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035DD1CD-0D28-E955-AFF7-4C065D305286}"/>
                </a:ext>
              </a:extLst>
            </p:cNvPr>
            <p:cNvGrpSpPr/>
            <p:nvPr/>
          </p:nvGrpSpPr>
          <p:grpSpPr>
            <a:xfrm>
              <a:off x="2189162" y="1814239"/>
              <a:ext cx="2966425" cy="816522"/>
              <a:chOff x="283598" y="1906534"/>
              <a:chExt cx="2966425" cy="816522"/>
            </a:xfrm>
          </p:grpSpPr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CB0708EB-355D-DF86-C929-60246C237911}"/>
                  </a:ext>
                </a:extLst>
              </p:cNvPr>
              <p:cNvSpPr txBox="1"/>
              <p:nvPr/>
            </p:nvSpPr>
            <p:spPr>
              <a:xfrm>
                <a:off x="283598" y="2190603"/>
                <a:ext cx="2966425" cy="5324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根据自己的需要添加适当的文字，此处添加详细文本描述，建议与标题相关尽量简洁</a:t>
                </a:r>
                <a:r>
                  <a:rPr lang="en-US" altLang="zh-CN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... ...</a:t>
                </a: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D28E2E75-EA61-D7BD-F89E-0709C68B3F50}"/>
                  </a:ext>
                </a:extLst>
              </p:cNvPr>
              <p:cNvSpPr txBox="1"/>
              <p:nvPr/>
            </p:nvSpPr>
            <p:spPr>
              <a:xfrm>
                <a:off x="283599" y="1906534"/>
                <a:ext cx="223556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CB3A4987-568D-EEEC-11F6-9858BAB2EAD0}"/>
              </a:ext>
            </a:extLst>
          </p:cNvPr>
          <p:cNvGrpSpPr/>
          <p:nvPr/>
        </p:nvGrpSpPr>
        <p:grpSpPr>
          <a:xfrm>
            <a:off x="6515101" y="4508159"/>
            <a:ext cx="4945062" cy="1333500"/>
            <a:chOff x="731838" y="1574800"/>
            <a:chExt cx="4945062" cy="1333500"/>
          </a:xfrm>
        </p:grpSpPr>
        <p:sp>
          <p:nvSpPr>
            <p:cNvPr id="35" name="矩形: 剪去单角 34">
              <a:extLst>
                <a:ext uri="{FF2B5EF4-FFF2-40B4-BE49-F238E27FC236}">
                  <a16:creationId xmlns:a16="http://schemas.microsoft.com/office/drawing/2014/main" id="{7928260C-84F1-9825-518F-3ED7071870EE}"/>
                </a:ext>
              </a:extLst>
            </p:cNvPr>
            <p:cNvSpPr/>
            <p:nvPr/>
          </p:nvSpPr>
          <p:spPr>
            <a:xfrm rot="10800000" flipH="1">
              <a:off x="731838" y="1574800"/>
              <a:ext cx="4945062" cy="1333500"/>
            </a:xfrm>
            <a:prstGeom prst="snip1Rect">
              <a:avLst>
                <a:gd name="adj" fmla="val 40278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15DFB545-8B4F-93F6-2560-7E2B0D350B10}"/>
                </a:ext>
              </a:extLst>
            </p:cNvPr>
            <p:cNvSpPr/>
            <p:nvPr/>
          </p:nvSpPr>
          <p:spPr>
            <a:xfrm>
              <a:off x="1003300" y="1765300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3635092A-5636-F2EF-9F8F-0C17F280EEFA}"/>
                </a:ext>
              </a:extLst>
            </p:cNvPr>
            <p:cNvGrpSpPr/>
            <p:nvPr/>
          </p:nvGrpSpPr>
          <p:grpSpPr>
            <a:xfrm>
              <a:off x="2189162" y="1814239"/>
              <a:ext cx="2966425" cy="816522"/>
              <a:chOff x="283598" y="1906534"/>
              <a:chExt cx="2966425" cy="816522"/>
            </a:xfrm>
          </p:grpSpPr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855CB5EB-6323-D6E9-1A1F-09B35E63CCC7}"/>
                  </a:ext>
                </a:extLst>
              </p:cNvPr>
              <p:cNvSpPr txBox="1"/>
              <p:nvPr/>
            </p:nvSpPr>
            <p:spPr>
              <a:xfrm>
                <a:off x="283598" y="2190603"/>
                <a:ext cx="2966425" cy="5324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根据自己的需要添加适当的文字，此处添加详细文本描述，建议与标题相关尽量简洁</a:t>
                </a:r>
                <a:r>
                  <a:rPr lang="en-US" altLang="zh-CN" sz="1000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... ...</a:t>
                </a:r>
              </a:p>
            </p:txBody>
          </p: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5D7AE6F0-BFB1-E363-613F-D46DEAEE82FC}"/>
                  </a:ext>
                </a:extLst>
              </p:cNvPr>
              <p:cNvSpPr txBox="1"/>
              <p:nvPr/>
            </p:nvSpPr>
            <p:spPr>
              <a:xfrm>
                <a:off x="283599" y="1906534"/>
                <a:ext cx="223556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sp>
        <p:nvSpPr>
          <p:cNvPr id="74" name="图形 40" descr="D:\51PPT模板网\51pptmoban.com\图片.jpg">
            <a:extLst>
              <a:ext uri="{FF2B5EF4-FFF2-40B4-BE49-F238E27FC236}">
                <a16:creationId xmlns:a16="http://schemas.microsoft.com/office/drawing/2014/main" id="{61F28A45-D389-925D-7AD3-518AB0C41245}"/>
              </a:ext>
            </a:extLst>
          </p:cNvPr>
          <p:cNvSpPr/>
          <p:nvPr/>
        </p:nvSpPr>
        <p:spPr>
          <a:xfrm>
            <a:off x="6959166" y="4882587"/>
            <a:ext cx="581778" cy="542856"/>
          </a:xfrm>
          <a:custGeom>
            <a:avLst/>
            <a:gdLst>
              <a:gd name="connsiteX0" fmla="*/ 581778 w 581778"/>
              <a:gd name="connsiteY0" fmla="*/ 191195 h 542856"/>
              <a:gd name="connsiteX1" fmla="*/ 546271 w 581778"/>
              <a:gd name="connsiteY1" fmla="*/ 178221 h 542856"/>
              <a:gd name="connsiteX2" fmla="*/ 546271 w 581778"/>
              <a:gd name="connsiteY2" fmla="*/ 103791 h 542856"/>
              <a:gd name="connsiteX3" fmla="*/ 581778 w 581778"/>
              <a:gd name="connsiteY3" fmla="*/ 88769 h 542856"/>
              <a:gd name="connsiteX4" fmla="*/ 341419 w 581778"/>
              <a:gd name="connsiteY4" fmla="*/ 0 h 542856"/>
              <a:gd name="connsiteX5" fmla="*/ 49164 w 581778"/>
              <a:gd name="connsiteY5" fmla="*/ 102426 h 542856"/>
              <a:gd name="connsiteX6" fmla="*/ 20485 w 581778"/>
              <a:gd name="connsiteY6" fmla="*/ 184366 h 542856"/>
              <a:gd name="connsiteX7" fmla="*/ 23899 w 581778"/>
              <a:gd name="connsiteY7" fmla="*/ 214411 h 542856"/>
              <a:gd name="connsiteX8" fmla="*/ 0 w 581778"/>
              <a:gd name="connsiteY8" fmla="*/ 293621 h 542856"/>
              <a:gd name="connsiteX9" fmla="*/ 20485 w 581778"/>
              <a:gd name="connsiteY9" fmla="*/ 353028 h 542856"/>
              <a:gd name="connsiteX10" fmla="*/ 19119 w 581778"/>
              <a:gd name="connsiteY10" fmla="*/ 396046 h 542856"/>
              <a:gd name="connsiteX11" fmla="*/ 54627 w 581778"/>
              <a:gd name="connsiteY11" fmla="*/ 464330 h 542856"/>
              <a:gd name="connsiteX12" fmla="*/ 244456 w 581778"/>
              <a:gd name="connsiteY12" fmla="*/ 542857 h 542856"/>
              <a:gd name="connsiteX13" fmla="*/ 580413 w 581778"/>
              <a:gd name="connsiteY13" fmla="*/ 403558 h 542856"/>
              <a:gd name="connsiteX14" fmla="*/ 544905 w 581778"/>
              <a:gd name="connsiteY14" fmla="*/ 390584 h 542856"/>
              <a:gd name="connsiteX15" fmla="*/ 544905 w 581778"/>
              <a:gd name="connsiteY15" fmla="*/ 315471 h 542856"/>
              <a:gd name="connsiteX16" fmla="*/ 580413 w 581778"/>
              <a:gd name="connsiteY16" fmla="*/ 300449 h 542856"/>
              <a:gd name="connsiteX17" fmla="*/ 525786 w 581778"/>
              <a:gd name="connsiteY17" fmla="*/ 279964 h 542856"/>
              <a:gd name="connsiteX18" fmla="*/ 525786 w 581778"/>
              <a:gd name="connsiteY18" fmla="*/ 214411 h 542856"/>
              <a:gd name="connsiteX19" fmla="*/ 581778 w 581778"/>
              <a:gd name="connsiteY19" fmla="*/ 191195 h 542856"/>
              <a:gd name="connsiteX20" fmla="*/ 57358 w 581778"/>
              <a:gd name="connsiteY20" fmla="*/ 150224 h 542856"/>
              <a:gd name="connsiteX21" fmla="*/ 247188 w 581778"/>
              <a:gd name="connsiteY21" fmla="*/ 224654 h 542856"/>
              <a:gd name="connsiteX22" fmla="*/ 519640 w 581778"/>
              <a:gd name="connsiteY22" fmla="*/ 114717 h 542856"/>
              <a:gd name="connsiteX23" fmla="*/ 519640 w 581778"/>
              <a:gd name="connsiteY23" fmla="*/ 173441 h 542856"/>
              <a:gd name="connsiteX24" fmla="*/ 247188 w 581778"/>
              <a:gd name="connsiteY24" fmla="*/ 286792 h 542856"/>
              <a:gd name="connsiteX25" fmla="*/ 57358 w 581778"/>
              <a:gd name="connsiteY25" fmla="*/ 211680 h 542856"/>
              <a:gd name="connsiteX26" fmla="*/ 57358 w 581778"/>
              <a:gd name="connsiteY26" fmla="*/ 150224 h 542856"/>
              <a:gd name="connsiteX27" fmla="*/ 518274 w 581778"/>
              <a:gd name="connsiteY27" fmla="*/ 385804 h 542856"/>
              <a:gd name="connsiteX28" fmla="*/ 245822 w 581778"/>
              <a:gd name="connsiteY28" fmla="*/ 498472 h 542856"/>
              <a:gd name="connsiteX29" fmla="*/ 55310 w 581778"/>
              <a:gd name="connsiteY29" fmla="*/ 423360 h 542856"/>
              <a:gd name="connsiteX30" fmla="*/ 55310 w 581778"/>
              <a:gd name="connsiteY30" fmla="*/ 370099 h 542856"/>
              <a:gd name="connsiteX31" fmla="*/ 225337 w 581778"/>
              <a:gd name="connsiteY31" fmla="*/ 439748 h 542856"/>
              <a:gd name="connsiteX32" fmla="*/ 518957 w 581778"/>
              <a:gd name="connsiteY32" fmla="*/ 323665 h 542856"/>
              <a:gd name="connsiteX33" fmla="*/ 518274 w 581778"/>
              <a:gd name="connsiteY33" fmla="*/ 385804 h 542856"/>
              <a:gd name="connsiteX34" fmla="*/ 499155 w 581778"/>
              <a:gd name="connsiteY34" fmla="*/ 283378 h 542856"/>
              <a:gd name="connsiteX35" fmla="*/ 226702 w 581778"/>
              <a:gd name="connsiteY35" fmla="*/ 396046 h 542856"/>
              <a:gd name="connsiteX36" fmla="*/ 36873 w 581778"/>
              <a:gd name="connsiteY36" fmla="*/ 320934 h 542856"/>
              <a:gd name="connsiteX37" fmla="*/ 36873 w 581778"/>
              <a:gd name="connsiteY37" fmla="*/ 259479 h 542856"/>
              <a:gd name="connsiteX38" fmla="*/ 232165 w 581778"/>
              <a:gd name="connsiteY38" fmla="*/ 337322 h 542856"/>
              <a:gd name="connsiteX39" fmla="*/ 499838 w 581778"/>
              <a:gd name="connsiteY39" fmla="*/ 225337 h 542856"/>
              <a:gd name="connsiteX40" fmla="*/ 499838 w 581778"/>
              <a:gd name="connsiteY40" fmla="*/ 283378 h 542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581778" h="542856">
                <a:moveTo>
                  <a:pt x="581778" y="191195"/>
                </a:moveTo>
                <a:lnTo>
                  <a:pt x="546271" y="178221"/>
                </a:lnTo>
                <a:lnTo>
                  <a:pt x="546271" y="103791"/>
                </a:lnTo>
                <a:lnTo>
                  <a:pt x="581778" y="88769"/>
                </a:lnTo>
                <a:lnTo>
                  <a:pt x="341419" y="0"/>
                </a:lnTo>
                <a:lnTo>
                  <a:pt x="49164" y="102426"/>
                </a:lnTo>
                <a:cubicBezTo>
                  <a:pt x="21168" y="116083"/>
                  <a:pt x="20485" y="153639"/>
                  <a:pt x="20485" y="184366"/>
                </a:cubicBezTo>
                <a:cubicBezTo>
                  <a:pt x="20485" y="194609"/>
                  <a:pt x="21851" y="204852"/>
                  <a:pt x="23899" y="214411"/>
                </a:cubicBezTo>
                <a:cubicBezTo>
                  <a:pt x="683" y="229434"/>
                  <a:pt x="0" y="264259"/>
                  <a:pt x="0" y="293621"/>
                </a:cubicBezTo>
                <a:cubicBezTo>
                  <a:pt x="0" y="317520"/>
                  <a:pt x="5463" y="339371"/>
                  <a:pt x="20485" y="353028"/>
                </a:cubicBezTo>
                <a:cubicBezTo>
                  <a:pt x="17071" y="364636"/>
                  <a:pt x="19119" y="378975"/>
                  <a:pt x="19119" y="396046"/>
                </a:cubicBezTo>
                <a:cubicBezTo>
                  <a:pt x="19119" y="426774"/>
                  <a:pt x="27314" y="454770"/>
                  <a:pt x="54627" y="464330"/>
                </a:cubicBezTo>
                <a:lnTo>
                  <a:pt x="244456" y="542857"/>
                </a:lnTo>
                <a:lnTo>
                  <a:pt x="580413" y="403558"/>
                </a:lnTo>
                <a:lnTo>
                  <a:pt x="544905" y="390584"/>
                </a:lnTo>
                <a:lnTo>
                  <a:pt x="544905" y="315471"/>
                </a:lnTo>
                <a:lnTo>
                  <a:pt x="580413" y="300449"/>
                </a:lnTo>
                <a:lnTo>
                  <a:pt x="525786" y="279964"/>
                </a:lnTo>
                <a:lnTo>
                  <a:pt x="525786" y="214411"/>
                </a:lnTo>
                <a:lnTo>
                  <a:pt x="581778" y="191195"/>
                </a:lnTo>
                <a:close/>
                <a:moveTo>
                  <a:pt x="57358" y="150224"/>
                </a:moveTo>
                <a:lnTo>
                  <a:pt x="247188" y="224654"/>
                </a:lnTo>
                <a:lnTo>
                  <a:pt x="519640" y="114717"/>
                </a:lnTo>
                <a:lnTo>
                  <a:pt x="519640" y="173441"/>
                </a:lnTo>
                <a:lnTo>
                  <a:pt x="247188" y="286792"/>
                </a:lnTo>
                <a:lnTo>
                  <a:pt x="57358" y="211680"/>
                </a:lnTo>
                <a:lnTo>
                  <a:pt x="57358" y="150224"/>
                </a:lnTo>
                <a:close/>
                <a:moveTo>
                  <a:pt x="518274" y="385804"/>
                </a:moveTo>
                <a:lnTo>
                  <a:pt x="245822" y="498472"/>
                </a:lnTo>
                <a:lnTo>
                  <a:pt x="55310" y="423360"/>
                </a:lnTo>
                <a:lnTo>
                  <a:pt x="55310" y="370099"/>
                </a:lnTo>
                <a:lnTo>
                  <a:pt x="225337" y="439748"/>
                </a:lnTo>
                <a:lnTo>
                  <a:pt x="518957" y="323665"/>
                </a:lnTo>
                <a:lnTo>
                  <a:pt x="518274" y="385804"/>
                </a:lnTo>
                <a:close/>
                <a:moveTo>
                  <a:pt x="499155" y="283378"/>
                </a:moveTo>
                <a:lnTo>
                  <a:pt x="226702" y="396046"/>
                </a:lnTo>
                <a:lnTo>
                  <a:pt x="36873" y="320934"/>
                </a:lnTo>
                <a:lnTo>
                  <a:pt x="36873" y="259479"/>
                </a:lnTo>
                <a:lnTo>
                  <a:pt x="232165" y="337322"/>
                </a:lnTo>
                <a:lnTo>
                  <a:pt x="499838" y="225337"/>
                </a:lnTo>
                <a:lnTo>
                  <a:pt x="499838" y="283378"/>
                </a:lnTo>
                <a:close/>
              </a:path>
            </a:pathLst>
          </a:custGeom>
          <a:solidFill>
            <a:srgbClr val="4E5E6B"/>
          </a:solidFill>
          <a:ln w="674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201ADE53-C255-A34F-0A00-D04D305560DD}"/>
              </a:ext>
            </a:extLst>
          </p:cNvPr>
          <p:cNvGrpSpPr/>
          <p:nvPr/>
        </p:nvGrpSpPr>
        <p:grpSpPr>
          <a:xfrm>
            <a:off x="1188582" y="4883954"/>
            <a:ext cx="539442" cy="539442"/>
            <a:chOff x="1188582" y="5017645"/>
            <a:chExt cx="539442" cy="539442"/>
          </a:xfrm>
        </p:grpSpPr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2DF4AE73-4241-D0D0-E290-44D2C9AAEB0F}"/>
                </a:ext>
              </a:extLst>
            </p:cNvPr>
            <p:cNvSpPr/>
            <p:nvPr/>
          </p:nvSpPr>
          <p:spPr>
            <a:xfrm>
              <a:off x="1379094" y="5017645"/>
              <a:ext cx="348930" cy="348247"/>
            </a:xfrm>
            <a:custGeom>
              <a:avLst/>
              <a:gdLst>
                <a:gd name="connsiteX0" fmla="*/ 287475 w 348930"/>
                <a:gd name="connsiteY0" fmla="*/ 61455 h 348247"/>
                <a:gd name="connsiteX1" fmla="*/ 280647 w 348930"/>
                <a:gd name="connsiteY1" fmla="*/ 0 h 348247"/>
                <a:gd name="connsiteX2" fmla="*/ 205534 w 348930"/>
                <a:gd name="connsiteY2" fmla="*/ 75112 h 348247"/>
                <a:gd name="connsiteX3" fmla="*/ 209631 w 348930"/>
                <a:gd name="connsiteY3" fmla="*/ 110620 h 348247"/>
                <a:gd name="connsiteX4" fmla="*/ 100377 w 348930"/>
                <a:gd name="connsiteY4" fmla="*/ 219874 h 348247"/>
                <a:gd name="connsiteX5" fmla="*/ 68284 w 348930"/>
                <a:gd name="connsiteY5" fmla="*/ 211680 h 348247"/>
                <a:gd name="connsiteX6" fmla="*/ 0 w 348930"/>
                <a:gd name="connsiteY6" fmla="*/ 279964 h 348247"/>
                <a:gd name="connsiteX7" fmla="*/ 68284 w 348930"/>
                <a:gd name="connsiteY7" fmla="*/ 348248 h 348247"/>
                <a:gd name="connsiteX8" fmla="*/ 136568 w 348930"/>
                <a:gd name="connsiteY8" fmla="*/ 279964 h 348247"/>
                <a:gd name="connsiteX9" fmla="*/ 129056 w 348930"/>
                <a:gd name="connsiteY9" fmla="*/ 248553 h 348247"/>
                <a:gd name="connsiteX10" fmla="*/ 238311 w 348930"/>
                <a:gd name="connsiteY10" fmla="*/ 139299 h 348247"/>
                <a:gd name="connsiteX11" fmla="*/ 273818 w 348930"/>
                <a:gd name="connsiteY11" fmla="*/ 143396 h 348247"/>
                <a:gd name="connsiteX12" fmla="*/ 348930 w 348930"/>
                <a:gd name="connsiteY12" fmla="*/ 68284 h 348247"/>
                <a:gd name="connsiteX13" fmla="*/ 287475 w 348930"/>
                <a:gd name="connsiteY13" fmla="*/ 61455 h 348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8930" h="348247">
                  <a:moveTo>
                    <a:pt x="287475" y="61455"/>
                  </a:moveTo>
                  <a:lnTo>
                    <a:pt x="280647" y="0"/>
                  </a:lnTo>
                  <a:lnTo>
                    <a:pt x="205534" y="75112"/>
                  </a:lnTo>
                  <a:lnTo>
                    <a:pt x="209631" y="110620"/>
                  </a:lnTo>
                  <a:lnTo>
                    <a:pt x="100377" y="219874"/>
                  </a:lnTo>
                  <a:cubicBezTo>
                    <a:pt x="90818" y="215094"/>
                    <a:pt x="79892" y="211680"/>
                    <a:pt x="68284" y="211680"/>
                  </a:cubicBezTo>
                  <a:cubicBezTo>
                    <a:pt x="30728" y="211680"/>
                    <a:pt x="0" y="242408"/>
                    <a:pt x="0" y="279964"/>
                  </a:cubicBezTo>
                  <a:cubicBezTo>
                    <a:pt x="0" y="317520"/>
                    <a:pt x="30728" y="348248"/>
                    <a:pt x="68284" y="348248"/>
                  </a:cubicBezTo>
                  <a:cubicBezTo>
                    <a:pt x="105840" y="348248"/>
                    <a:pt x="136568" y="317520"/>
                    <a:pt x="136568" y="279964"/>
                  </a:cubicBezTo>
                  <a:cubicBezTo>
                    <a:pt x="136568" y="268356"/>
                    <a:pt x="133836" y="258113"/>
                    <a:pt x="129056" y="248553"/>
                  </a:cubicBezTo>
                  <a:lnTo>
                    <a:pt x="238311" y="139299"/>
                  </a:lnTo>
                  <a:lnTo>
                    <a:pt x="273818" y="143396"/>
                  </a:lnTo>
                  <a:lnTo>
                    <a:pt x="348930" y="68284"/>
                  </a:lnTo>
                  <a:lnTo>
                    <a:pt x="287475" y="61455"/>
                  </a:ln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F8329F1B-0E82-8154-A6CD-BECB79622D16}"/>
                </a:ext>
              </a:extLst>
            </p:cNvPr>
            <p:cNvSpPr/>
            <p:nvPr/>
          </p:nvSpPr>
          <p:spPr>
            <a:xfrm>
              <a:off x="1188582" y="5038130"/>
              <a:ext cx="518957" cy="518957"/>
            </a:xfrm>
            <a:custGeom>
              <a:avLst/>
              <a:gdLst>
                <a:gd name="connsiteX0" fmla="*/ 483450 w 518957"/>
                <a:gd name="connsiteY0" fmla="*/ 142030 h 518957"/>
                <a:gd name="connsiteX1" fmla="*/ 474573 w 518957"/>
                <a:gd name="connsiteY1" fmla="*/ 151590 h 518957"/>
                <a:gd name="connsiteX2" fmla="*/ 461599 w 518957"/>
                <a:gd name="connsiteY2" fmla="*/ 150224 h 518957"/>
                <a:gd name="connsiteX3" fmla="*/ 447259 w 518957"/>
                <a:gd name="connsiteY3" fmla="*/ 148176 h 518957"/>
                <a:gd name="connsiteX4" fmla="*/ 477987 w 518957"/>
                <a:gd name="connsiteY4" fmla="*/ 259479 h 518957"/>
                <a:gd name="connsiteX5" fmla="*/ 259479 w 518957"/>
                <a:gd name="connsiteY5" fmla="*/ 477987 h 518957"/>
                <a:gd name="connsiteX6" fmla="*/ 40970 w 518957"/>
                <a:gd name="connsiteY6" fmla="*/ 259479 h 518957"/>
                <a:gd name="connsiteX7" fmla="*/ 259479 w 518957"/>
                <a:gd name="connsiteY7" fmla="*/ 40970 h 518957"/>
                <a:gd name="connsiteX8" fmla="*/ 370781 w 518957"/>
                <a:gd name="connsiteY8" fmla="*/ 71698 h 518957"/>
                <a:gd name="connsiteX9" fmla="*/ 369416 w 518957"/>
                <a:gd name="connsiteY9" fmla="*/ 58041 h 518957"/>
                <a:gd name="connsiteX10" fmla="*/ 367367 w 518957"/>
                <a:gd name="connsiteY10" fmla="*/ 44385 h 518957"/>
                <a:gd name="connsiteX11" fmla="*/ 376927 w 518957"/>
                <a:gd name="connsiteY11" fmla="*/ 34825 h 518957"/>
                <a:gd name="connsiteX12" fmla="*/ 381707 w 518957"/>
                <a:gd name="connsiteY12" fmla="*/ 30045 h 518957"/>
                <a:gd name="connsiteX13" fmla="*/ 259479 w 518957"/>
                <a:gd name="connsiteY13" fmla="*/ 0 h 518957"/>
                <a:gd name="connsiteX14" fmla="*/ 0 w 518957"/>
                <a:gd name="connsiteY14" fmla="*/ 259479 h 518957"/>
                <a:gd name="connsiteX15" fmla="*/ 259479 w 518957"/>
                <a:gd name="connsiteY15" fmla="*/ 518957 h 518957"/>
                <a:gd name="connsiteX16" fmla="*/ 518957 w 518957"/>
                <a:gd name="connsiteY16" fmla="*/ 259479 h 518957"/>
                <a:gd name="connsiteX17" fmla="*/ 488230 w 518957"/>
                <a:gd name="connsiteY17" fmla="*/ 137933 h 518957"/>
                <a:gd name="connsiteX18" fmla="*/ 483450 w 518957"/>
                <a:gd name="connsiteY18" fmla="*/ 142030 h 518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8957" h="518957">
                  <a:moveTo>
                    <a:pt x="483450" y="142030"/>
                  </a:moveTo>
                  <a:lnTo>
                    <a:pt x="474573" y="151590"/>
                  </a:lnTo>
                  <a:lnTo>
                    <a:pt x="461599" y="150224"/>
                  </a:lnTo>
                  <a:lnTo>
                    <a:pt x="447259" y="148176"/>
                  </a:lnTo>
                  <a:cubicBezTo>
                    <a:pt x="466379" y="180952"/>
                    <a:pt x="477987" y="218508"/>
                    <a:pt x="477987" y="259479"/>
                  </a:cubicBezTo>
                  <a:cubicBezTo>
                    <a:pt x="477987" y="379658"/>
                    <a:pt x="379658" y="477987"/>
                    <a:pt x="259479" y="477987"/>
                  </a:cubicBezTo>
                  <a:cubicBezTo>
                    <a:pt x="139299" y="477987"/>
                    <a:pt x="40970" y="379658"/>
                    <a:pt x="40970" y="259479"/>
                  </a:cubicBezTo>
                  <a:cubicBezTo>
                    <a:pt x="40970" y="139299"/>
                    <a:pt x="139299" y="40970"/>
                    <a:pt x="259479" y="40970"/>
                  </a:cubicBezTo>
                  <a:cubicBezTo>
                    <a:pt x="299766" y="40970"/>
                    <a:pt x="338005" y="51896"/>
                    <a:pt x="370781" y="71698"/>
                  </a:cubicBezTo>
                  <a:lnTo>
                    <a:pt x="369416" y="58041"/>
                  </a:lnTo>
                  <a:lnTo>
                    <a:pt x="367367" y="44385"/>
                  </a:lnTo>
                  <a:lnTo>
                    <a:pt x="376927" y="34825"/>
                  </a:lnTo>
                  <a:lnTo>
                    <a:pt x="381707" y="30045"/>
                  </a:lnTo>
                  <a:cubicBezTo>
                    <a:pt x="344833" y="10925"/>
                    <a:pt x="303863" y="0"/>
                    <a:pt x="259479" y="0"/>
                  </a:cubicBezTo>
                  <a:cubicBezTo>
                    <a:pt x="116083" y="0"/>
                    <a:pt x="0" y="116083"/>
                    <a:pt x="0" y="259479"/>
                  </a:cubicBezTo>
                  <a:cubicBezTo>
                    <a:pt x="0" y="402875"/>
                    <a:pt x="116083" y="518957"/>
                    <a:pt x="259479" y="518957"/>
                  </a:cubicBezTo>
                  <a:cubicBezTo>
                    <a:pt x="402875" y="518957"/>
                    <a:pt x="518957" y="402875"/>
                    <a:pt x="518957" y="259479"/>
                  </a:cubicBezTo>
                  <a:cubicBezTo>
                    <a:pt x="518957" y="215094"/>
                    <a:pt x="508032" y="174124"/>
                    <a:pt x="488230" y="137933"/>
                  </a:cubicBezTo>
                  <a:lnTo>
                    <a:pt x="483450" y="142030"/>
                  </a:ln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CA2B4190-0791-8E6B-7816-BE05CB68660D}"/>
                </a:ext>
              </a:extLst>
            </p:cNvPr>
            <p:cNvSpPr/>
            <p:nvPr/>
          </p:nvSpPr>
          <p:spPr>
            <a:xfrm>
              <a:off x="1284179" y="5133727"/>
              <a:ext cx="327762" cy="327762"/>
            </a:xfrm>
            <a:custGeom>
              <a:avLst/>
              <a:gdLst>
                <a:gd name="connsiteX0" fmla="*/ 277915 w 327762"/>
                <a:gd name="connsiteY0" fmla="*/ 117448 h 327762"/>
                <a:gd name="connsiteX1" fmla="*/ 286792 w 327762"/>
                <a:gd name="connsiteY1" fmla="*/ 163881 h 327762"/>
                <a:gd name="connsiteX2" fmla="*/ 163881 w 327762"/>
                <a:gd name="connsiteY2" fmla="*/ 286792 h 327762"/>
                <a:gd name="connsiteX3" fmla="*/ 40970 w 327762"/>
                <a:gd name="connsiteY3" fmla="*/ 163881 h 327762"/>
                <a:gd name="connsiteX4" fmla="*/ 163881 w 327762"/>
                <a:gd name="connsiteY4" fmla="*/ 40970 h 327762"/>
                <a:gd name="connsiteX5" fmla="*/ 210314 w 327762"/>
                <a:gd name="connsiteY5" fmla="*/ 49847 h 327762"/>
                <a:gd name="connsiteX6" fmla="*/ 241042 w 327762"/>
                <a:gd name="connsiteY6" fmla="*/ 19119 h 327762"/>
                <a:gd name="connsiteX7" fmla="*/ 163881 w 327762"/>
                <a:gd name="connsiteY7" fmla="*/ 0 h 327762"/>
                <a:gd name="connsiteX8" fmla="*/ 0 w 327762"/>
                <a:gd name="connsiteY8" fmla="*/ 163881 h 327762"/>
                <a:gd name="connsiteX9" fmla="*/ 163881 w 327762"/>
                <a:gd name="connsiteY9" fmla="*/ 327763 h 327762"/>
                <a:gd name="connsiteX10" fmla="*/ 327763 w 327762"/>
                <a:gd name="connsiteY10" fmla="*/ 163881 h 327762"/>
                <a:gd name="connsiteX11" fmla="*/ 308643 w 327762"/>
                <a:gd name="connsiteY11" fmla="*/ 86721 h 327762"/>
                <a:gd name="connsiteX12" fmla="*/ 277915 w 327762"/>
                <a:gd name="connsiteY12" fmla="*/ 117448 h 327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7762" h="327762">
                  <a:moveTo>
                    <a:pt x="277915" y="117448"/>
                  </a:moveTo>
                  <a:cubicBezTo>
                    <a:pt x="284061" y="131788"/>
                    <a:pt x="286792" y="147493"/>
                    <a:pt x="286792" y="163881"/>
                  </a:cubicBezTo>
                  <a:cubicBezTo>
                    <a:pt x="286792" y="231482"/>
                    <a:pt x="231482" y="286792"/>
                    <a:pt x="163881" y="286792"/>
                  </a:cubicBezTo>
                  <a:cubicBezTo>
                    <a:pt x="96280" y="286792"/>
                    <a:pt x="40970" y="231482"/>
                    <a:pt x="40970" y="163881"/>
                  </a:cubicBezTo>
                  <a:cubicBezTo>
                    <a:pt x="40970" y="96280"/>
                    <a:pt x="96280" y="40970"/>
                    <a:pt x="163881" y="40970"/>
                  </a:cubicBezTo>
                  <a:cubicBezTo>
                    <a:pt x="180269" y="40970"/>
                    <a:pt x="195975" y="44385"/>
                    <a:pt x="210314" y="49847"/>
                  </a:cubicBezTo>
                  <a:lnTo>
                    <a:pt x="241042" y="19119"/>
                  </a:lnTo>
                  <a:cubicBezTo>
                    <a:pt x="217826" y="6828"/>
                    <a:pt x="191878" y="0"/>
                    <a:pt x="163881" y="0"/>
                  </a:cubicBezTo>
                  <a:cubicBezTo>
                    <a:pt x="73747" y="0"/>
                    <a:pt x="0" y="73747"/>
                    <a:pt x="0" y="163881"/>
                  </a:cubicBezTo>
                  <a:cubicBezTo>
                    <a:pt x="0" y="254016"/>
                    <a:pt x="73747" y="327763"/>
                    <a:pt x="163881" y="327763"/>
                  </a:cubicBezTo>
                  <a:cubicBezTo>
                    <a:pt x="254016" y="327763"/>
                    <a:pt x="327763" y="254016"/>
                    <a:pt x="327763" y="163881"/>
                  </a:cubicBezTo>
                  <a:cubicBezTo>
                    <a:pt x="327763" y="135885"/>
                    <a:pt x="320934" y="109937"/>
                    <a:pt x="308643" y="86721"/>
                  </a:cubicBezTo>
                  <a:lnTo>
                    <a:pt x="277915" y="117448"/>
                  </a:ln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3" name="组合 72" descr="D:\51PPT模板网\51pptmoban.com\图片.jpg">
            <a:extLst>
              <a:ext uri="{FF2B5EF4-FFF2-40B4-BE49-F238E27FC236}">
                <a16:creationId xmlns:a16="http://schemas.microsoft.com/office/drawing/2014/main" id="{29C6825F-6881-31FA-6D16-C33F964FE513}"/>
              </a:ext>
            </a:extLst>
          </p:cNvPr>
          <p:cNvGrpSpPr/>
          <p:nvPr/>
        </p:nvGrpSpPr>
        <p:grpSpPr>
          <a:xfrm>
            <a:off x="6957459" y="3250702"/>
            <a:ext cx="579387" cy="525785"/>
            <a:chOff x="6957459" y="3305195"/>
            <a:chExt cx="579387" cy="525785"/>
          </a:xfrm>
        </p:grpSpPr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A46DAE07-3F60-7ABA-E8EB-F1A66B77BD84}"/>
                </a:ext>
              </a:extLst>
            </p:cNvPr>
            <p:cNvSpPr/>
            <p:nvPr/>
          </p:nvSpPr>
          <p:spPr>
            <a:xfrm>
              <a:off x="7171733" y="3671197"/>
              <a:ext cx="62001" cy="62001"/>
            </a:xfrm>
            <a:custGeom>
              <a:avLst/>
              <a:gdLst>
                <a:gd name="connsiteX0" fmla="*/ 62002 w 62001"/>
                <a:gd name="connsiteY0" fmla="*/ 31001 h 62001"/>
                <a:gd name="connsiteX1" fmla="*/ 31001 w 62001"/>
                <a:gd name="connsiteY1" fmla="*/ 62002 h 62001"/>
                <a:gd name="connsiteX2" fmla="*/ 0 w 62001"/>
                <a:gd name="connsiteY2" fmla="*/ 31001 h 62001"/>
                <a:gd name="connsiteX3" fmla="*/ 31001 w 62001"/>
                <a:gd name="connsiteY3" fmla="*/ 0 h 62001"/>
                <a:gd name="connsiteX4" fmla="*/ 62002 w 62001"/>
                <a:gd name="connsiteY4" fmla="*/ 31001 h 6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01" h="62001">
                  <a:moveTo>
                    <a:pt x="62002" y="31001"/>
                  </a:moveTo>
                  <a:cubicBezTo>
                    <a:pt x="62002" y="48122"/>
                    <a:pt x="48122" y="62002"/>
                    <a:pt x="31001" y="62002"/>
                  </a:cubicBezTo>
                  <a:cubicBezTo>
                    <a:pt x="13880" y="62002"/>
                    <a:pt x="0" y="48122"/>
                    <a:pt x="0" y="31001"/>
                  </a:cubicBezTo>
                  <a:cubicBezTo>
                    <a:pt x="0" y="13880"/>
                    <a:pt x="13880" y="0"/>
                    <a:pt x="31001" y="0"/>
                  </a:cubicBezTo>
                  <a:cubicBezTo>
                    <a:pt x="48122" y="0"/>
                    <a:pt x="62002" y="13880"/>
                    <a:pt x="62002" y="31001"/>
                  </a:cubicBez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C3499EA6-70E9-0415-5136-0292755E7F5F}"/>
                </a:ext>
              </a:extLst>
            </p:cNvPr>
            <p:cNvSpPr/>
            <p:nvPr/>
          </p:nvSpPr>
          <p:spPr>
            <a:xfrm>
              <a:off x="7140801" y="3741734"/>
              <a:ext cx="122910" cy="61933"/>
            </a:xfrm>
            <a:custGeom>
              <a:avLst/>
              <a:gdLst>
                <a:gd name="connsiteX0" fmla="*/ 122911 w 122910"/>
                <a:gd name="connsiteY0" fmla="*/ 61933 h 61933"/>
                <a:gd name="connsiteX1" fmla="*/ 122911 w 122910"/>
                <a:gd name="connsiteY1" fmla="*/ 30933 h 61933"/>
                <a:gd name="connsiteX2" fmla="*/ 116765 w 122910"/>
                <a:gd name="connsiteY2" fmla="*/ 18573 h 61933"/>
                <a:gd name="connsiteX3" fmla="*/ 86789 w 122910"/>
                <a:gd name="connsiteY3" fmla="*/ 3824 h 61933"/>
                <a:gd name="connsiteX4" fmla="*/ 61455 w 122910"/>
                <a:gd name="connsiteY4" fmla="*/ 0 h 61933"/>
                <a:gd name="connsiteX5" fmla="*/ 36122 w 122910"/>
                <a:gd name="connsiteY5" fmla="*/ 3824 h 61933"/>
                <a:gd name="connsiteX6" fmla="*/ 6146 w 122910"/>
                <a:gd name="connsiteY6" fmla="*/ 18573 h 61933"/>
                <a:gd name="connsiteX7" fmla="*/ 0 w 122910"/>
                <a:gd name="connsiteY7" fmla="*/ 30933 h 61933"/>
                <a:gd name="connsiteX8" fmla="*/ 0 w 122910"/>
                <a:gd name="connsiteY8" fmla="*/ 61933 h 6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910" h="61933">
                  <a:moveTo>
                    <a:pt x="122911" y="61933"/>
                  </a:moveTo>
                  <a:lnTo>
                    <a:pt x="122911" y="30933"/>
                  </a:lnTo>
                  <a:cubicBezTo>
                    <a:pt x="122810" y="26102"/>
                    <a:pt x="120557" y="21569"/>
                    <a:pt x="116765" y="18573"/>
                  </a:cubicBezTo>
                  <a:cubicBezTo>
                    <a:pt x="107857" y="11707"/>
                    <a:pt x="97664" y="6692"/>
                    <a:pt x="86789" y="3824"/>
                  </a:cubicBezTo>
                  <a:cubicBezTo>
                    <a:pt x="78580" y="1304"/>
                    <a:pt x="70042" y="15"/>
                    <a:pt x="61455" y="0"/>
                  </a:cubicBezTo>
                  <a:cubicBezTo>
                    <a:pt x="52878" y="132"/>
                    <a:pt x="44357" y="1418"/>
                    <a:pt x="36122" y="3824"/>
                  </a:cubicBezTo>
                  <a:cubicBezTo>
                    <a:pt x="25367" y="7008"/>
                    <a:pt x="15231" y="11995"/>
                    <a:pt x="6146" y="18573"/>
                  </a:cubicBezTo>
                  <a:cubicBezTo>
                    <a:pt x="2354" y="21569"/>
                    <a:pt x="101" y="26102"/>
                    <a:pt x="0" y="30933"/>
                  </a:cubicBezTo>
                  <a:lnTo>
                    <a:pt x="0" y="61933"/>
                  </a:ln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1E3130D3-FE18-323D-E63C-950146D086DC}"/>
                </a:ext>
              </a:extLst>
            </p:cNvPr>
            <p:cNvSpPr/>
            <p:nvPr/>
          </p:nvSpPr>
          <p:spPr>
            <a:xfrm>
              <a:off x="7307345" y="3671197"/>
              <a:ext cx="62001" cy="62001"/>
            </a:xfrm>
            <a:custGeom>
              <a:avLst/>
              <a:gdLst>
                <a:gd name="connsiteX0" fmla="*/ 62002 w 62001"/>
                <a:gd name="connsiteY0" fmla="*/ 31001 h 62001"/>
                <a:gd name="connsiteX1" fmla="*/ 31001 w 62001"/>
                <a:gd name="connsiteY1" fmla="*/ 62002 h 62001"/>
                <a:gd name="connsiteX2" fmla="*/ 0 w 62001"/>
                <a:gd name="connsiteY2" fmla="*/ 31001 h 62001"/>
                <a:gd name="connsiteX3" fmla="*/ 31001 w 62001"/>
                <a:gd name="connsiteY3" fmla="*/ 0 h 62001"/>
                <a:gd name="connsiteX4" fmla="*/ 62002 w 62001"/>
                <a:gd name="connsiteY4" fmla="*/ 31001 h 6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01" h="62001">
                  <a:moveTo>
                    <a:pt x="62002" y="31001"/>
                  </a:moveTo>
                  <a:cubicBezTo>
                    <a:pt x="62002" y="48122"/>
                    <a:pt x="48122" y="62002"/>
                    <a:pt x="31001" y="62002"/>
                  </a:cubicBezTo>
                  <a:cubicBezTo>
                    <a:pt x="13880" y="62002"/>
                    <a:pt x="0" y="48122"/>
                    <a:pt x="0" y="31001"/>
                  </a:cubicBezTo>
                  <a:cubicBezTo>
                    <a:pt x="0" y="13880"/>
                    <a:pt x="13880" y="0"/>
                    <a:pt x="31001" y="0"/>
                  </a:cubicBezTo>
                  <a:cubicBezTo>
                    <a:pt x="48122" y="0"/>
                    <a:pt x="62002" y="13880"/>
                    <a:pt x="62002" y="31001"/>
                  </a:cubicBez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190A2F32-B46D-8CA6-E05D-100E76914F21}"/>
                </a:ext>
              </a:extLst>
            </p:cNvPr>
            <p:cNvSpPr/>
            <p:nvPr/>
          </p:nvSpPr>
          <p:spPr>
            <a:xfrm>
              <a:off x="7277369" y="3741734"/>
              <a:ext cx="122910" cy="61933"/>
            </a:xfrm>
            <a:custGeom>
              <a:avLst/>
              <a:gdLst>
                <a:gd name="connsiteX0" fmla="*/ 122911 w 122910"/>
                <a:gd name="connsiteY0" fmla="*/ 61933 h 61933"/>
                <a:gd name="connsiteX1" fmla="*/ 122911 w 122910"/>
                <a:gd name="connsiteY1" fmla="*/ 30933 h 61933"/>
                <a:gd name="connsiteX2" fmla="*/ 116765 w 122910"/>
                <a:gd name="connsiteY2" fmla="*/ 18573 h 61933"/>
                <a:gd name="connsiteX3" fmla="*/ 86789 w 122910"/>
                <a:gd name="connsiteY3" fmla="*/ 3824 h 61933"/>
                <a:gd name="connsiteX4" fmla="*/ 61455 w 122910"/>
                <a:gd name="connsiteY4" fmla="*/ 0 h 61933"/>
                <a:gd name="connsiteX5" fmla="*/ 36122 w 122910"/>
                <a:gd name="connsiteY5" fmla="*/ 3824 h 61933"/>
                <a:gd name="connsiteX6" fmla="*/ 6146 w 122910"/>
                <a:gd name="connsiteY6" fmla="*/ 18573 h 61933"/>
                <a:gd name="connsiteX7" fmla="*/ 0 w 122910"/>
                <a:gd name="connsiteY7" fmla="*/ 30933 h 61933"/>
                <a:gd name="connsiteX8" fmla="*/ 0 w 122910"/>
                <a:gd name="connsiteY8" fmla="*/ 61933 h 6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910" h="61933">
                  <a:moveTo>
                    <a:pt x="122911" y="61933"/>
                  </a:moveTo>
                  <a:lnTo>
                    <a:pt x="122911" y="30933"/>
                  </a:lnTo>
                  <a:cubicBezTo>
                    <a:pt x="122810" y="26102"/>
                    <a:pt x="120556" y="21569"/>
                    <a:pt x="116765" y="18573"/>
                  </a:cubicBezTo>
                  <a:cubicBezTo>
                    <a:pt x="107857" y="11707"/>
                    <a:pt x="97664" y="6692"/>
                    <a:pt x="86789" y="3824"/>
                  </a:cubicBezTo>
                  <a:cubicBezTo>
                    <a:pt x="78580" y="1304"/>
                    <a:pt x="70042" y="15"/>
                    <a:pt x="61455" y="0"/>
                  </a:cubicBezTo>
                  <a:cubicBezTo>
                    <a:pt x="52878" y="132"/>
                    <a:pt x="44357" y="1418"/>
                    <a:pt x="36122" y="3824"/>
                  </a:cubicBezTo>
                  <a:cubicBezTo>
                    <a:pt x="25367" y="7008"/>
                    <a:pt x="15231" y="11995"/>
                    <a:pt x="6146" y="18573"/>
                  </a:cubicBezTo>
                  <a:cubicBezTo>
                    <a:pt x="2354" y="21569"/>
                    <a:pt x="101" y="26102"/>
                    <a:pt x="0" y="30933"/>
                  </a:cubicBezTo>
                  <a:lnTo>
                    <a:pt x="0" y="61933"/>
                  </a:ln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07898E19-5AB3-7AFD-B4AC-5BCA7220428F}"/>
                </a:ext>
              </a:extLst>
            </p:cNvPr>
            <p:cNvSpPr/>
            <p:nvPr/>
          </p:nvSpPr>
          <p:spPr>
            <a:xfrm>
              <a:off x="7443913" y="3671197"/>
              <a:ext cx="62001" cy="62001"/>
            </a:xfrm>
            <a:custGeom>
              <a:avLst/>
              <a:gdLst>
                <a:gd name="connsiteX0" fmla="*/ 62002 w 62001"/>
                <a:gd name="connsiteY0" fmla="*/ 31001 h 62001"/>
                <a:gd name="connsiteX1" fmla="*/ 31001 w 62001"/>
                <a:gd name="connsiteY1" fmla="*/ 62002 h 62001"/>
                <a:gd name="connsiteX2" fmla="*/ 0 w 62001"/>
                <a:gd name="connsiteY2" fmla="*/ 31001 h 62001"/>
                <a:gd name="connsiteX3" fmla="*/ 31001 w 62001"/>
                <a:gd name="connsiteY3" fmla="*/ 0 h 62001"/>
                <a:gd name="connsiteX4" fmla="*/ 62002 w 62001"/>
                <a:gd name="connsiteY4" fmla="*/ 31001 h 6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01" h="62001">
                  <a:moveTo>
                    <a:pt x="62002" y="31001"/>
                  </a:moveTo>
                  <a:cubicBezTo>
                    <a:pt x="62002" y="48122"/>
                    <a:pt x="48122" y="62002"/>
                    <a:pt x="31001" y="62002"/>
                  </a:cubicBezTo>
                  <a:cubicBezTo>
                    <a:pt x="13880" y="62002"/>
                    <a:pt x="0" y="48122"/>
                    <a:pt x="0" y="31001"/>
                  </a:cubicBezTo>
                  <a:cubicBezTo>
                    <a:pt x="0" y="13880"/>
                    <a:pt x="13880" y="0"/>
                    <a:pt x="31001" y="0"/>
                  </a:cubicBezTo>
                  <a:cubicBezTo>
                    <a:pt x="48122" y="0"/>
                    <a:pt x="62002" y="13880"/>
                    <a:pt x="62002" y="31001"/>
                  </a:cubicBez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9CC2EFBF-1A1E-90D6-93E8-618BB6FF9E41}"/>
                </a:ext>
              </a:extLst>
            </p:cNvPr>
            <p:cNvSpPr/>
            <p:nvPr/>
          </p:nvSpPr>
          <p:spPr>
            <a:xfrm>
              <a:off x="7413936" y="3741734"/>
              <a:ext cx="122910" cy="61933"/>
            </a:xfrm>
            <a:custGeom>
              <a:avLst/>
              <a:gdLst>
                <a:gd name="connsiteX0" fmla="*/ 122911 w 122910"/>
                <a:gd name="connsiteY0" fmla="*/ 61933 h 61933"/>
                <a:gd name="connsiteX1" fmla="*/ 122911 w 122910"/>
                <a:gd name="connsiteY1" fmla="*/ 30933 h 61933"/>
                <a:gd name="connsiteX2" fmla="*/ 116765 w 122910"/>
                <a:gd name="connsiteY2" fmla="*/ 18573 h 61933"/>
                <a:gd name="connsiteX3" fmla="*/ 86789 w 122910"/>
                <a:gd name="connsiteY3" fmla="*/ 3824 h 61933"/>
                <a:gd name="connsiteX4" fmla="*/ 61455 w 122910"/>
                <a:gd name="connsiteY4" fmla="*/ 0 h 61933"/>
                <a:gd name="connsiteX5" fmla="*/ 36122 w 122910"/>
                <a:gd name="connsiteY5" fmla="*/ 3824 h 61933"/>
                <a:gd name="connsiteX6" fmla="*/ 6146 w 122910"/>
                <a:gd name="connsiteY6" fmla="*/ 18573 h 61933"/>
                <a:gd name="connsiteX7" fmla="*/ 0 w 122910"/>
                <a:gd name="connsiteY7" fmla="*/ 30933 h 61933"/>
                <a:gd name="connsiteX8" fmla="*/ 0 w 122910"/>
                <a:gd name="connsiteY8" fmla="*/ 61933 h 6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910" h="61933">
                  <a:moveTo>
                    <a:pt x="122911" y="61933"/>
                  </a:moveTo>
                  <a:lnTo>
                    <a:pt x="122911" y="30933"/>
                  </a:lnTo>
                  <a:cubicBezTo>
                    <a:pt x="122810" y="26102"/>
                    <a:pt x="120556" y="21569"/>
                    <a:pt x="116765" y="18573"/>
                  </a:cubicBezTo>
                  <a:cubicBezTo>
                    <a:pt x="107857" y="11707"/>
                    <a:pt x="97664" y="6692"/>
                    <a:pt x="86789" y="3824"/>
                  </a:cubicBezTo>
                  <a:cubicBezTo>
                    <a:pt x="78580" y="1304"/>
                    <a:pt x="70042" y="15"/>
                    <a:pt x="61455" y="0"/>
                  </a:cubicBezTo>
                  <a:cubicBezTo>
                    <a:pt x="52878" y="132"/>
                    <a:pt x="44357" y="1418"/>
                    <a:pt x="36122" y="3824"/>
                  </a:cubicBezTo>
                  <a:cubicBezTo>
                    <a:pt x="25367" y="7008"/>
                    <a:pt x="15231" y="11995"/>
                    <a:pt x="6146" y="18573"/>
                  </a:cubicBezTo>
                  <a:cubicBezTo>
                    <a:pt x="2354" y="21569"/>
                    <a:pt x="101" y="26102"/>
                    <a:pt x="0" y="30933"/>
                  </a:cubicBezTo>
                  <a:lnTo>
                    <a:pt x="0" y="61933"/>
                  </a:ln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CE728185-4297-3E92-65B2-6A618E3CA2A0}"/>
                </a:ext>
              </a:extLst>
            </p:cNvPr>
            <p:cNvSpPr/>
            <p:nvPr/>
          </p:nvSpPr>
          <p:spPr>
            <a:xfrm>
              <a:off x="7028406" y="3374981"/>
              <a:ext cx="81121" cy="81121"/>
            </a:xfrm>
            <a:custGeom>
              <a:avLst/>
              <a:gdLst>
                <a:gd name="connsiteX0" fmla="*/ 81121 w 81121"/>
                <a:gd name="connsiteY0" fmla="*/ 40561 h 81121"/>
                <a:gd name="connsiteX1" fmla="*/ 40561 w 81121"/>
                <a:gd name="connsiteY1" fmla="*/ 81121 h 81121"/>
                <a:gd name="connsiteX2" fmla="*/ 0 w 81121"/>
                <a:gd name="connsiteY2" fmla="*/ 40561 h 81121"/>
                <a:gd name="connsiteX3" fmla="*/ 40561 w 81121"/>
                <a:gd name="connsiteY3" fmla="*/ 0 h 81121"/>
                <a:gd name="connsiteX4" fmla="*/ 81121 w 81121"/>
                <a:gd name="connsiteY4" fmla="*/ 40561 h 81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121" h="81121">
                  <a:moveTo>
                    <a:pt x="81121" y="40561"/>
                  </a:moveTo>
                  <a:cubicBezTo>
                    <a:pt x="81121" y="62962"/>
                    <a:pt x="62962" y="81121"/>
                    <a:pt x="40561" y="81121"/>
                  </a:cubicBezTo>
                  <a:cubicBezTo>
                    <a:pt x="18160" y="81121"/>
                    <a:pt x="0" y="62962"/>
                    <a:pt x="0" y="40561"/>
                  </a:cubicBezTo>
                  <a:cubicBezTo>
                    <a:pt x="0" y="18160"/>
                    <a:pt x="18160" y="0"/>
                    <a:pt x="40561" y="0"/>
                  </a:cubicBezTo>
                  <a:cubicBezTo>
                    <a:pt x="62962" y="0"/>
                    <a:pt x="81121" y="18160"/>
                    <a:pt x="81121" y="40561"/>
                  </a:cubicBez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4C933EDD-6137-620D-B63A-769D19FDE815}"/>
                </a:ext>
              </a:extLst>
            </p:cNvPr>
            <p:cNvSpPr/>
            <p:nvPr/>
          </p:nvSpPr>
          <p:spPr>
            <a:xfrm>
              <a:off x="6957459" y="3396937"/>
              <a:ext cx="353673" cy="434043"/>
            </a:xfrm>
            <a:custGeom>
              <a:avLst/>
              <a:gdLst>
                <a:gd name="connsiteX0" fmla="*/ 350706 w 353673"/>
                <a:gd name="connsiteY0" fmla="*/ 2968 h 434043"/>
                <a:gd name="connsiteX1" fmla="*/ 336230 w 353673"/>
                <a:gd name="connsiteY1" fmla="*/ 2968 h 434043"/>
                <a:gd name="connsiteX2" fmla="*/ 248007 w 353673"/>
                <a:gd name="connsiteY2" fmla="*/ 91191 h 434043"/>
                <a:gd name="connsiteX3" fmla="*/ 228136 w 353673"/>
                <a:gd name="connsiteY3" fmla="*/ 96244 h 434043"/>
                <a:gd name="connsiteX4" fmla="*/ 201233 w 353673"/>
                <a:gd name="connsiteY4" fmla="*/ 139331 h 434043"/>
                <a:gd name="connsiteX5" fmla="*/ 193585 w 353673"/>
                <a:gd name="connsiteY5" fmla="*/ 106759 h 434043"/>
                <a:gd name="connsiteX6" fmla="*/ 187507 w 353673"/>
                <a:gd name="connsiteY6" fmla="*/ 95561 h 434043"/>
                <a:gd name="connsiteX7" fmla="*/ 144898 w 353673"/>
                <a:gd name="connsiteY7" fmla="*/ 73300 h 434043"/>
                <a:gd name="connsiteX8" fmla="*/ 111508 w 353673"/>
                <a:gd name="connsiteY8" fmla="*/ 69271 h 434043"/>
                <a:gd name="connsiteX9" fmla="*/ 78048 w 353673"/>
                <a:gd name="connsiteY9" fmla="*/ 74324 h 434043"/>
                <a:gd name="connsiteX10" fmla="*/ 35508 w 353673"/>
                <a:gd name="connsiteY10" fmla="*/ 96585 h 434043"/>
                <a:gd name="connsiteX11" fmla="*/ 29430 w 353673"/>
                <a:gd name="connsiteY11" fmla="*/ 107784 h 434043"/>
                <a:gd name="connsiteX12" fmla="*/ 0 w 353673"/>
                <a:gd name="connsiteY12" fmla="*/ 233426 h 434043"/>
                <a:gd name="connsiteX13" fmla="*/ 20485 w 353673"/>
                <a:gd name="connsiteY13" fmla="*/ 253911 h 434043"/>
                <a:gd name="connsiteX14" fmla="*/ 39741 w 353673"/>
                <a:gd name="connsiteY14" fmla="*/ 238752 h 434043"/>
                <a:gd name="connsiteX15" fmla="*/ 61046 w 353673"/>
                <a:gd name="connsiteY15" fmla="*/ 150597 h 434043"/>
                <a:gd name="connsiteX16" fmla="*/ 61046 w 353673"/>
                <a:gd name="connsiteY16" fmla="*/ 434044 h 434043"/>
                <a:gd name="connsiteX17" fmla="*/ 101402 w 353673"/>
                <a:gd name="connsiteY17" fmla="*/ 434044 h 434043"/>
                <a:gd name="connsiteX18" fmla="*/ 101402 w 353673"/>
                <a:gd name="connsiteY18" fmla="*/ 251658 h 434043"/>
                <a:gd name="connsiteX19" fmla="*/ 121887 w 353673"/>
                <a:gd name="connsiteY19" fmla="*/ 251658 h 434043"/>
                <a:gd name="connsiteX20" fmla="*/ 121887 w 353673"/>
                <a:gd name="connsiteY20" fmla="*/ 434044 h 434043"/>
                <a:gd name="connsiteX21" fmla="*/ 162174 w 353673"/>
                <a:gd name="connsiteY21" fmla="*/ 434044 h 434043"/>
                <a:gd name="connsiteX22" fmla="*/ 162174 w 353673"/>
                <a:gd name="connsiteY22" fmla="*/ 149300 h 434043"/>
                <a:gd name="connsiteX23" fmla="*/ 169685 w 353673"/>
                <a:gd name="connsiteY23" fmla="*/ 181394 h 434043"/>
                <a:gd name="connsiteX24" fmla="*/ 173714 w 353673"/>
                <a:gd name="connsiteY24" fmla="*/ 186515 h 434043"/>
                <a:gd name="connsiteX25" fmla="*/ 201028 w 353673"/>
                <a:gd name="connsiteY25" fmla="*/ 196143 h 434043"/>
                <a:gd name="connsiteX26" fmla="*/ 217416 w 353673"/>
                <a:gd name="connsiteY26" fmla="*/ 188700 h 434043"/>
                <a:gd name="connsiteX27" fmla="*/ 259069 w 353673"/>
                <a:gd name="connsiteY27" fmla="*/ 120416 h 434043"/>
                <a:gd name="connsiteX28" fmla="*/ 261869 w 353673"/>
                <a:gd name="connsiteY28" fmla="*/ 106281 h 434043"/>
                <a:gd name="connsiteX29" fmla="*/ 350638 w 353673"/>
                <a:gd name="connsiteY29" fmla="*/ 17512 h 434043"/>
                <a:gd name="connsiteX30" fmla="*/ 350706 w 353673"/>
                <a:gd name="connsiteY30" fmla="*/ 2968 h 43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3673" h="434043">
                  <a:moveTo>
                    <a:pt x="350706" y="2968"/>
                  </a:moveTo>
                  <a:cubicBezTo>
                    <a:pt x="346691" y="-989"/>
                    <a:pt x="340244" y="-989"/>
                    <a:pt x="336230" y="2968"/>
                  </a:cubicBezTo>
                  <a:lnTo>
                    <a:pt x="248007" y="91191"/>
                  </a:lnTo>
                  <a:cubicBezTo>
                    <a:pt x="240957" y="89201"/>
                    <a:pt x="233380" y="91127"/>
                    <a:pt x="228136" y="96244"/>
                  </a:cubicBezTo>
                  <a:cubicBezTo>
                    <a:pt x="226702" y="97678"/>
                    <a:pt x="201233" y="139331"/>
                    <a:pt x="201233" y="139331"/>
                  </a:cubicBezTo>
                  <a:lnTo>
                    <a:pt x="193585" y="106759"/>
                  </a:lnTo>
                  <a:cubicBezTo>
                    <a:pt x="192572" y="102560"/>
                    <a:pt x="190477" y="98698"/>
                    <a:pt x="187507" y="95561"/>
                  </a:cubicBezTo>
                  <a:cubicBezTo>
                    <a:pt x="174922" y="85387"/>
                    <a:pt x="160438" y="77820"/>
                    <a:pt x="144898" y="73300"/>
                  </a:cubicBezTo>
                  <a:cubicBezTo>
                    <a:pt x="133913" y="70951"/>
                    <a:pt x="122737" y="69602"/>
                    <a:pt x="111508" y="69271"/>
                  </a:cubicBezTo>
                  <a:cubicBezTo>
                    <a:pt x="100179" y="69446"/>
                    <a:pt x="88924" y="71146"/>
                    <a:pt x="78048" y="74324"/>
                  </a:cubicBezTo>
                  <a:cubicBezTo>
                    <a:pt x="62368" y="78435"/>
                    <a:pt x="47824" y="86046"/>
                    <a:pt x="35508" y="96585"/>
                  </a:cubicBezTo>
                  <a:cubicBezTo>
                    <a:pt x="32511" y="99703"/>
                    <a:pt x="30412" y="103572"/>
                    <a:pt x="29430" y="107784"/>
                  </a:cubicBezTo>
                  <a:cubicBezTo>
                    <a:pt x="29430" y="107784"/>
                    <a:pt x="0" y="231377"/>
                    <a:pt x="0" y="233426"/>
                  </a:cubicBezTo>
                  <a:cubicBezTo>
                    <a:pt x="0" y="244740"/>
                    <a:pt x="9172" y="253911"/>
                    <a:pt x="20485" y="253911"/>
                  </a:cubicBezTo>
                  <a:cubicBezTo>
                    <a:pt x="29552" y="253678"/>
                    <a:pt x="37386" y="247511"/>
                    <a:pt x="39741" y="238752"/>
                  </a:cubicBezTo>
                  <a:lnTo>
                    <a:pt x="61046" y="150597"/>
                  </a:lnTo>
                  <a:lnTo>
                    <a:pt x="61046" y="434044"/>
                  </a:lnTo>
                  <a:lnTo>
                    <a:pt x="101402" y="434044"/>
                  </a:lnTo>
                  <a:lnTo>
                    <a:pt x="101402" y="251658"/>
                  </a:lnTo>
                  <a:lnTo>
                    <a:pt x="121887" y="251658"/>
                  </a:lnTo>
                  <a:lnTo>
                    <a:pt x="121887" y="434044"/>
                  </a:lnTo>
                  <a:lnTo>
                    <a:pt x="162174" y="434044"/>
                  </a:lnTo>
                  <a:lnTo>
                    <a:pt x="162174" y="149300"/>
                  </a:lnTo>
                  <a:lnTo>
                    <a:pt x="169685" y="181394"/>
                  </a:lnTo>
                  <a:cubicBezTo>
                    <a:pt x="170206" y="183612"/>
                    <a:pt x="171681" y="185486"/>
                    <a:pt x="173714" y="186515"/>
                  </a:cubicBezTo>
                  <a:cubicBezTo>
                    <a:pt x="181566" y="192542"/>
                    <a:pt x="191132" y="195913"/>
                    <a:pt x="201028" y="196143"/>
                  </a:cubicBezTo>
                  <a:cubicBezTo>
                    <a:pt x="207471" y="197045"/>
                    <a:pt x="213855" y="194145"/>
                    <a:pt x="217416" y="188700"/>
                  </a:cubicBezTo>
                  <a:lnTo>
                    <a:pt x="259069" y="120416"/>
                  </a:lnTo>
                  <a:cubicBezTo>
                    <a:pt x="261731" y="116218"/>
                    <a:pt x="262730" y="111177"/>
                    <a:pt x="261869" y="106281"/>
                  </a:cubicBezTo>
                  <a:lnTo>
                    <a:pt x="350638" y="17512"/>
                  </a:lnTo>
                  <a:cubicBezTo>
                    <a:pt x="354658" y="13509"/>
                    <a:pt x="354689" y="7009"/>
                    <a:pt x="350706" y="2968"/>
                  </a:cubicBez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EBDC2094-F981-01DB-E8D5-F9E5F1A9CB7F}"/>
                </a:ext>
              </a:extLst>
            </p:cNvPr>
            <p:cNvSpPr/>
            <p:nvPr/>
          </p:nvSpPr>
          <p:spPr>
            <a:xfrm>
              <a:off x="7086174" y="3305195"/>
              <a:ext cx="389217" cy="279963"/>
            </a:xfrm>
            <a:custGeom>
              <a:avLst/>
              <a:gdLst>
                <a:gd name="connsiteX0" fmla="*/ 361904 w 389217"/>
                <a:gd name="connsiteY0" fmla="*/ 0 h 279963"/>
                <a:gd name="connsiteX1" fmla="*/ 27314 w 389217"/>
                <a:gd name="connsiteY1" fmla="*/ 0 h 279963"/>
                <a:gd name="connsiteX2" fmla="*/ 0 w 389217"/>
                <a:gd name="connsiteY2" fmla="*/ 27314 h 279963"/>
                <a:gd name="connsiteX3" fmla="*/ 0 w 389217"/>
                <a:gd name="connsiteY3" fmla="*/ 51896 h 279963"/>
                <a:gd name="connsiteX4" fmla="*/ 27314 w 389217"/>
                <a:gd name="connsiteY4" fmla="*/ 68284 h 279963"/>
                <a:gd name="connsiteX5" fmla="*/ 27314 w 389217"/>
                <a:gd name="connsiteY5" fmla="*/ 27314 h 279963"/>
                <a:gd name="connsiteX6" fmla="*/ 361904 w 389217"/>
                <a:gd name="connsiteY6" fmla="*/ 27314 h 279963"/>
                <a:gd name="connsiteX7" fmla="*/ 361904 w 389217"/>
                <a:gd name="connsiteY7" fmla="*/ 252650 h 279963"/>
                <a:gd name="connsiteX8" fmla="*/ 128852 w 389217"/>
                <a:gd name="connsiteY8" fmla="*/ 252650 h 279963"/>
                <a:gd name="connsiteX9" fmla="*/ 112190 w 389217"/>
                <a:gd name="connsiteY9" fmla="*/ 279964 h 279963"/>
                <a:gd name="connsiteX10" fmla="*/ 361904 w 389217"/>
                <a:gd name="connsiteY10" fmla="*/ 279964 h 279963"/>
                <a:gd name="connsiteX11" fmla="*/ 389218 w 389217"/>
                <a:gd name="connsiteY11" fmla="*/ 252650 h 279963"/>
                <a:gd name="connsiteX12" fmla="*/ 389218 w 389217"/>
                <a:gd name="connsiteY12" fmla="*/ 27314 h 279963"/>
                <a:gd name="connsiteX13" fmla="*/ 361904 w 389217"/>
                <a:gd name="connsiteY13" fmla="*/ 0 h 27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9217" h="279963">
                  <a:moveTo>
                    <a:pt x="361904" y="0"/>
                  </a:moveTo>
                  <a:lnTo>
                    <a:pt x="27314" y="0"/>
                  </a:lnTo>
                  <a:cubicBezTo>
                    <a:pt x="12229" y="0"/>
                    <a:pt x="0" y="12229"/>
                    <a:pt x="0" y="27314"/>
                  </a:cubicBezTo>
                  <a:lnTo>
                    <a:pt x="0" y="51896"/>
                  </a:lnTo>
                  <a:cubicBezTo>
                    <a:pt x="10441" y="54738"/>
                    <a:pt x="19892" y="60409"/>
                    <a:pt x="27314" y="68284"/>
                  </a:cubicBezTo>
                  <a:lnTo>
                    <a:pt x="27314" y="27314"/>
                  </a:lnTo>
                  <a:lnTo>
                    <a:pt x="361904" y="27314"/>
                  </a:lnTo>
                  <a:lnTo>
                    <a:pt x="361904" y="252650"/>
                  </a:lnTo>
                  <a:lnTo>
                    <a:pt x="128852" y="252650"/>
                  </a:lnTo>
                  <a:lnTo>
                    <a:pt x="112190" y="279964"/>
                  </a:lnTo>
                  <a:lnTo>
                    <a:pt x="361904" y="279964"/>
                  </a:lnTo>
                  <a:cubicBezTo>
                    <a:pt x="376989" y="279964"/>
                    <a:pt x="389218" y="267735"/>
                    <a:pt x="389218" y="252650"/>
                  </a:cubicBezTo>
                  <a:lnTo>
                    <a:pt x="389218" y="27314"/>
                  </a:lnTo>
                  <a:cubicBezTo>
                    <a:pt x="389218" y="12229"/>
                    <a:pt x="376989" y="0"/>
                    <a:pt x="361904" y="0"/>
                  </a:cubicBezTo>
                  <a:close/>
                </a:path>
              </a:pathLst>
            </a:custGeom>
            <a:solidFill>
              <a:srgbClr val="C4E902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4F30F417-C7AB-5285-E553-B8FDC5CA8B05}"/>
              </a:ext>
            </a:extLst>
          </p:cNvPr>
          <p:cNvGrpSpPr/>
          <p:nvPr/>
        </p:nvGrpSpPr>
        <p:grpSpPr>
          <a:xfrm>
            <a:off x="7005531" y="1619164"/>
            <a:ext cx="497174" cy="546270"/>
            <a:chOff x="7005531" y="1606464"/>
            <a:chExt cx="497174" cy="546270"/>
          </a:xfrm>
        </p:grpSpPr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ABD45B53-FE5E-C70D-2A83-15F688859B81}"/>
                </a:ext>
              </a:extLst>
            </p:cNvPr>
            <p:cNvSpPr/>
            <p:nvPr/>
          </p:nvSpPr>
          <p:spPr>
            <a:xfrm>
              <a:off x="7059953" y="1884720"/>
              <a:ext cx="106249" cy="106249"/>
            </a:xfrm>
            <a:custGeom>
              <a:avLst/>
              <a:gdLst>
                <a:gd name="connsiteX0" fmla="*/ 106250 w 106249"/>
                <a:gd name="connsiteY0" fmla="*/ 53125 h 106249"/>
                <a:gd name="connsiteX1" fmla="*/ 53125 w 106249"/>
                <a:gd name="connsiteY1" fmla="*/ 106250 h 106249"/>
                <a:gd name="connsiteX2" fmla="*/ 0 w 106249"/>
                <a:gd name="connsiteY2" fmla="*/ 53125 h 106249"/>
                <a:gd name="connsiteX3" fmla="*/ 53125 w 106249"/>
                <a:gd name="connsiteY3" fmla="*/ 0 h 106249"/>
                <a:gd name="connsiteX4" fmla="*/ 106250 w 106249"/>
                <a:gd name="connsiteY4" fmla="*/ 53125 h 106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49" h="106249">
                  <a:moveTo>
                    <a:pt x="106250" y="53125"/>
                  </a:moveTo>
                  <a:cubicBezTo>
                    <a:pt x="106250" y="82465"/>
                    <a:pt x="82465" y="106250"/>
                    <a:pt x="53125" y="106250"/>
                  </a:cubicBezTo>
                  <a:cubicBezTo>
                    <a:pt x="23785" y="106250"/>
                    <a:pt x="0" y="82465"/>
                    <a:pt x="0" y="53125"/>
                  </a:cubicBezTo>
                  <a:cubicBezTo>
                    <a:pt x="0" y="23785"/>
                    <a:pt x="23785" y="0"/>
                    <a:pt x="53125" y="0"/>
                  </a:cubicBezTo>
                  <a:cubicBezTo>
                    <a:pt x="82465" y="0"/>
                    <a:pt x="106250" y="23785"/>
                    <a:pt x="106250" y="53125"/>
                  </a:cubicBez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0183B98D-D165-6966-0C04-3AF60FB0E05F}"/>
                </a:ext>
              </a:extLst>
            </p:cNvPr>
            <p:cNvSpPr/>
            <p:nvPr/>
          </p:nvSpPr>
          <p:spPr>
            <a:xfrm>
              <a:off x="7343262" y="1884720"/>
              <a:ext cx="106249" cy="106249"/>
            </a:xfrm>
            <a:custGeom>
              <a:avLst/>
              <a:gdLst>
                <a:gd name="connsiteX0" fmla="*/ 106250 w 106249"/>
                <a:gd name="connsiteY0" fmla="*/ 53125 h 106249"/>
                <a:gd name="connsiteX1" fmla="*/ 53125 w 106249"/>
                <a:gd name="connsiteY1" fmla="*/ 106250 h 106249"/>
                <a:gd name="connsiteX2" fmla="*/ 0 w 106249"/>
                <a:gd name="connsiteY2" fmla="*/ 53125 h 106249"/>
                <a:gd name="connsiteX3" fmla="*/ 53125 w 106249"/>
                <a:gd name="connsiteY3" fmla="*/ 0 h 106249"/>
                <a:gd name="connsiteX4" fmla="*/ 106250 w 106249"/>
                <a:gd name="connsiteY4" fmla="*/ 53125 h 106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49" h="106249">
                  <a:moveTo>
                    <a:pt x="106250" y="53125"/>
                  </a:moveTo>
                  <a:cubicBezTo>
                    <a:pt x="106250" y="82465"/>
                    <a:pt x="82465" y="106250"/>
                    <a:pt x="53125" y="106250"/>
                  </a:cubicBezTo>
                  <a:cubicBezTo>
                    <a:pt x="23785" y="106250"/>
                    <a:pt x="0" y="82465"/>
                    <a:pt x="0" y="53125"/>
                  </a:cubicBezTo>
                  <a:cubicBezTo>
                    <a:pt x="0" y="23785"/>
                    <a:pt x="23785" y="0"/>
                    <a:pt x="53125" y="0"/>
                  </a:cubicBezTo>
                  <a:cubicBezTo>
                    <a:pt x="82465" y="0"/>
                    <a:pt x="106250" y="23785"/>
                    <a:pt x="106250" y="53125"/>
                  </a:cubicBez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9E51AC02-2490-77D5-B66A-0865F97A98F1}"/>
                </a:ext>
              </a:extLst>
            </p:cNvPr>
            <p:cNvSpPr/>
            <p:nvPr/>
          </p:nvSpPr>
          <p:spPr>
            <a:xfrm>
              <a:off x="7006821" y="2005378"/>
              <a:ext cx="192362" cy="106386"/>
            </a:xfrm>
            <a:custGeom>
              <a:avLst/>
              <a:gdLst>
                <a:gd name="connsiteX0" fmla="*/ 7 w 192362"/>
                <a:gd name="connsiteY0" fmla="*/ 52920 h 106386"/>
                <a:gd name="connsiteX1" fmla="*/ 7 w 192362"/>
                <a:gd name="connsiteY1" fmla="*/ 106387 h 106386"/>
                <a:gd name="connsiteX2" fmla="*/ 117797 w 192362"/>
                <a:gd name="connsiteY2" fmla="*/ 106387 h 106386"/>
                <a:gd name="connsiteX3" fmla="*/ 117797 w 192362"/>
                <a:gd name="connsiteY3" fmla="*/ 94232 h 106386"/>
                <a:gd name="connsiteX4" fmla="*/ 137736 w 192362"/>
                <a:gd name="connsiteY4" fmla="*/ 54149 h 106386"/>
                <a:gd name="connsiteX5" fmla="*/ 192363 w 192362"/>
                <a:gd name="connsiteY5" fmla="*/ 26836 h 106386"/>
                <a:gd name="connsiteX6" fmla="*/ 189904 w 192362"/>
                <a:gd name="connsiteY6" fmla="*/ 24036 h 106386"/>
                <a:gd name="connsiteX7" fmla="*/ 149890 w 192362"/>
                <a:gd name="connsiteY7" fmla="*/ 6829 h 106386"/>
                <a:gd name="connsiteX8" fmla="*/ 106257 w 192362"/>
                <a:gd name="connsiteY8" fmla="*/ 0 h 106386"/>
                <a:gd name="connsiteX9" fmla="*/ 62555 w 192362"/>
                <a:gd name="connsiteY9" fmla="*/ 6829 h 106386"/>
                <a:gd name="connsiteX10" fmla="*/ 10591 w 192362"/>
                <a:gd name="connsiteY10" fmla="*/ 31616 h 106386"/>
                <a:gd name="connsiteX11" fmla="*/ 7 w 192362"/>
                <a:gd name="connsiteY11" fmla="*/ 52920 h 10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2362" h="106386">
                  <a:moveTo>
                    <a:pt x="7" y="52920"/>
                  </a:moveTo>
                  <a:lnTo>
                    <a:pt x="7" y="106387"/>
                  </a:lnTo>
                  <a:lnTo>
                    <a:pt x="117797" y="106387"/>
                  </a:lnTo>
                  <a:lnTo>
                    <a:pt x="117797" y="94232"/>
                  </a:lnTo>
                  <a:cubicBezTo>
                    <a:pt x="117599" y="78439"/>
                    <a:pt x="125021" y="63519"/>
                    <a:pt x="137736" y="54149"/>
                  </a:cubicBezTo>
                  <a:cubicBezTo>
                    <a:pt x="153914" y="41451"/>
                    <a:pt x="172497" y="32159"/>
                    <a:pt x="192363" y="26836"/>
                  </a:cubicBezTo>
                  <a:lnTo>
                    <a:pt x="189904" y="24036"/>
                  </a:lnTo>
                  <a:cubicBezTo>
                    <a:pt x="177477" y="16379"/>
                    <a:pt x="163996" y="10582"/>
                    <a:pt x="149890" y="6829"/>
                  </a:cubicBezTo>
                  <a:cubicBezTo>
                    <a:pt x="135794" y="2276"/>
                    <a:pt x="121069" y="-28"/>
                    <a:pt x="106257" y="0"/>
                  </a:cubicBezTo>
                  <a:cubicBezTo>
                    <a:pt x="91456" y="387"/>
                    <a:pt x="76768" y="2682"/>
                    <a:pt x="62555" y="6829"/>
                  </a:cubicBezTo>
                  <a:cubicBezTo>
                    <a:pt x="43644" y="11232"/>
                    <a:pt x="25914" y="19689"/>
                    <a:pt x="10591" y="31616"/>
                  </a:cubicBezTo>
                  <a:cubicBezTo>
                    <a:pt x="3769" y="36540"/>
                    <a:pt x="-190" y="44509"/>
                    <a:pt x="7" y="52920"/>
                  </a:cubicBez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C58211F8-DF51-8659-8779-2F4D755CD547}"/>
                </a:ext>
              </a:extLst>
            </p:cNvPr>
            <p:cNvSpPr/>
            <p:nvPr/>
          </p:nvSpPr>
          <p:spPr>
            <a:xfrm>
              <a:off x="7310077" y="2005377"/>
              <a:ext cx="192628" cy="106387"/>
            </a:xfrm>
            <a:custGeom>
              <a:avLst/>
              <a:gdLst>
                <a:gd name="connsiteX0" fmla="*/ 74566 w 192628"/>
                <a:gd name="connsiteY0" fmla="*/ 106387 h 106387"/>
                <a:gd name="connsiteX1" fmla="*/ 192629 w 192628"/>
                <a:gd name="connsiteY1" fmla="*/ 106387 h 106387"/>
                <a:gd name="connsiteX2" fmla="*/ 192629 w 192628"/>
                <a:gd name="connsiteY2" fmla="*/ 52921 h 106387"/>
                <a:gd name="connsiteX3" fmla="*/ 181976 w 192628"/>
                <a:gd name="connsiteY3" fmla="*/ 31616 h 106387"/>
                <a:gd name="connsiteX4" fmla="*/ 130012 w 192628"/>
                <a:gd name="connsiteY4" fmla="*/ 6829 h 106387"/>
                <a:gd name="connsiteX5" fmla="*/ 86311 w 192628"/>
                <a:gd name="connsiteY5" fmla="*/ 1 h 106387"/>
                <a:gd name="connsiteX6" fmla="*/ 42677 w 192628"/>
                <a:gd name="connsiteY6" fmla="*/ 6829 h 106387"/>
                <a:gd name="connsiteX7" fmla="*/ 3892 w 192628"/>
                <a:gd name="connsiteY7" fmla="*/ 22466 h 106387"/>
                <a:gd name="connsiteX8" fmla="*/ 0 w 192628"/>
                <a:gd name="connsiteY8" fmla="*/ 26905 h 106387"/>
                <a:gd name="connsiteX9" fmla="*/ 53739 w 192628"/>
                <a:gd name="connsiteY9" fmla="*/ 53536 h 106387"/>
                <a:gd name="connsiteX10" fmla="*/ 54627 w 192628"/>
                <a:gd name="connsiteY10" fmla="*/ 54150 h 106387"/>
                <a:gd name="connsiteX11" fmla="*/ 55378 w 192628"/>
                <a:gd name="connsiteY11" fmla="*/ 54833 h 106387"/>
                <a:gd name="connsiteX12" fmla="*/ 74566 w 192628"/>
                <a:gd name="connsiteY12" fmla="*/ 94233 h 106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2628" h="106387">
                  <a:moveTo>
                    <a:pt x="74566" y="106387"/>
                  </a:moveTo>
                  <a:lnTo>
                    <a:pt x="192629" y="106387"/>
                  </a:lnTo>
                  <a:lnTo>
                    <a:pt x="192629" y="52921"/>
                  </a:lnTo>
                  <a:cubicBezTo>
                    <a:pt x="192524" y="44564"/>
                    <a:pt x="188600" y="36714"/>
                    <a:pt x="181976" y="31616"/>
                  </a:cubicBezTo>
                  <a:cubicBezTo>
                    <a:pt x="166258" y="20345"/>
                    <a:pt x="148664" y="11953"/>
                    <a:pt x="130012" y="6829"/>
                  </a:cubicBezTo>
                  <a:cubicBezTo>
                    <a:pt x="115900" y="2250"/>
                    <a:pt x="101148" y="-56"/>
                    <a:pt x="86311" y="1"/>
                  </a:cubicBezTo>
                  <a:cubicBezTo>
                    <a:pt x="71533" y="393"/>
                    <a:pt x="56868" y="2688"/>
                    <a:pt x="42677" y="6829"/>
                  </a:cubicBezTo>
                  <a:cubicBezTo>
                    <a:pt x="29070" y="10168"/>
                    <a:pt x="16011" y="15435"/>
                    <a:pt x="3892" y="22466"/>
                  </a:cubicBezTo>
                  <a:cubicBezTo>
                    <a:pt x="2663" y="23969"/>
                    <a:pt x="1366" y="25471"/>
                    <a:pt x="0" y="26905"/>
                  </a:cubicBezTo>
                  <a:cubicBezTo>
                    <a:pt x="19203" y="32900"/>
                    <a:pt x="37339" y="41887"/>
                    <a:pt x="53739" y="53536"/>
                  </a:cubicBezTo>
                  <a:lnTo>
                    <a:pt x="54627" y="54150"/>
                  </a:lnTo>
                  <a:lnTo>
                    <a:pt x="55378" y="54833"/>
                  </a:lnTo>
                  <a:cubicBezTo>
                    <a:pt x="67473" y="64333"/>
                    <a:pt x="74545" y="78853"/>
                    <a:pt x="74566" y="94233"/>
                  </a:cubicBez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006FB35B-613C-A312-594F-EC31BFE8EF9F}"/>
                </a:ext>
              </a:extLst>
            </p:cNvPr>
            <p:cNvSpPr/>
            <p:nvPr/>
          </p:nvSpPr>
          <p:spPr>
            <a:xfrm>
              <a:off x="7148440" y="2046757"/>
              <a:ext cx="212576" cy="105977"/>
            </a:xfrm>
            <a:custGeom>
              <a:avLst/>
              <a:gdLst>
                <a:gd name="connsiteX0" fmla="*/ 9 w 212576"/>
                <a:gd name="connsiteY0" fmla="*/ 105978 h 105977"/>
                <a:gd name="connsiteX1" fmla="*/ 9 w 212576"/>
                <a:gd name="connsiteY1" fmla="*/ 52853 h 105977"/>
                <a:gd name="connsiteX2" fmla="*/ 10661 w 212576"/>
                <a:gd name="connsiteY2" fmla="*/ 31617 h 105977"/>
                <a:gd name="connsiteX3" fmla="*/ 62625 w 212576"/>
                <a:gd name="connsiteY3" fmla="*/ 6830 h 105977"/>
                <a:gd name="connsiteX4" fmla="*/ 106326 w 212576"/>
                <a:gd name="connsiteY4" fmla="*/ 1 h 105977"/>
                <a:gd name="connsiteX5" fmla="*/ 149960 w 212576"/>
                <a:gd name="connsiteY5" fmla="*/ 6830 h 105977"/>
                <a:gd name="connsiteX6" fmla="*/ 201924 w 212576"/>
                <a:gd name="connsiteY6" fmla="*/ 31617 h 105977"/>
                <a:gd name="connsiteX7" fmla="*/ 212576 w 212576"/>
                <a:gd name="connsiteY7" fmla="*/ 52853 h 105977"/>
                <a:gd name="connsiteX8" fmla="*/ 212576 w 212576"/>
                <a:gd name="connsiteY8" fmla="*/ 105978 h 105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576" h="105977">
                  <a:moveTo>
                    <a:pt x="9" y="105978"/>
                  </a:moveTo>
                  <a:lnTo>
                    <a:pt x="9" y="52853"/>
                  </a:lnTo>
                  <a:cubicBezTo>
                    <a:pt x="-210" y="44440"/>
                    <a:pt x="3786" y="36472"/>
                    <a:pt x="10661" y="31617"/>
                  </a:cubicBezTo>
                  <a:cubicBezTo>
                    <a:pt x="25967" y="19664"/>
                    <a:pt x="43703" y="11204"/>
                    <a:pt x="62625" y="6830"/>
                  </a:cubicBezTo>
                  <a:cubicBezTo>
                    <a:pt x="76831" y="2651"/>
                    <a:pt x="91523" y="355"/>
                    <a:pt x="106326" y="1"/>
                  </a:cubicBezTo>
                  <a:cubicBezTo>
                    <a:pt x="121142" y="-61"/>
                    <a:pt x="135872" y="2244"/>
                    <a:pt x="149960" y="6830"/>
                  </a:cubicBezTo>
                  <a:cubicBezTo>
                    <a:pt x="168632" y="11896"/>
                    <a:pt x="186236" y="20293"/>
                    <a:pt x="201924" y="31617"/>
                  </a:cubicBezTo>
                  <a:cubicBezTo>
                    <a:pt x="208610" y="36631"/>
                    <a:pt x="212555" y="44495"/>
                    <a:pt x="212576" y="52853"/>
                  </a:cubicBezTo>
                  <a:lnTo>
                    <a:pt x="212576" y="105978"/>
                  </a:ln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C1CD5DC4-3AD6-D340-07B1-3F4ECCFBBD67}"/>
                </a:ext>
              </a:extLst>
            </p:cNvPr>
            <p:cNvSpPr/>
            <p:nvPr/>
          </p:nvSpPr>
          <p:spPr>
            <a:xfrm>
              <a:off x="7201642" y="1926032"/>
              <a:ext cx="106249" cy="106249"/>
            </a:xfrm>
            <a:custGeom>
              <a:avLst/>
              <a:gdLst>
                <a:gd name="connsiteX0" fmla="*/ 106250 w 106249"/>
                <a:gd name="connsiteY0" fmla="*/ 53125 h 106249"/>
                <a:gd name="connsiteX1" fmla="*/ 53125 w 106249"/>
                <a:gd name="connsiteY1" fmla="*/ 106250 h 106249"/>
                <a:gd name="connsiteX2" fmla="*/ 0 w 106249"/>
                <a:gd name="connsiteY2" fmla="*/ 53125 h 106249"/>
                <a:gd name="connsiteX3" fmla="*/ 53125 w 106249"/>
                <a:gd name="connsiteY3" fmla="*/ 0 h 106249"/>
                <a:gd name="connsiteX4" fmla="*/ 106250 w 106249"/>
                <a:gd name="connsiteY4" fmla="*/ 53125 h 106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49" h="106249">
                  <a:moveTo>
                    <a:pt x="106250" y="53125"/>
                  </a:moveTo>
                  <a:cubicBezTo>
                    <a:pt x="106250" y="82465"/>
                    <a:pt x="82465" y="106250"/>
                    <a:pt x="53125" y="106250"/>
                  </a:cubicBezTo>
                  <a:cubicBezTo>
                    <a:pt x="23785" y="106250"/>
                    <a:pt x="0" y="82465"/>
                    <a:pt x="0" y="53125"/>
                  </a:cubicBezTo>
                  <a:cubicBezTo>
                    <a:pt x="0" y="23785"/>
                    <a:pt x="23785" y="0"/>
                    <a:pt x="53125" y="0"/>
                  </a:cubicBezTo>
                  <a:cubicBezTo>
                    <a:pt x="82465" y="0"/>
                    <a:pt x="106250" y="23785"/>
                    <a:pt x="106250" y="53125"/>
                  </a:cubicBez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65907377-E81B-0EC1-D0E0-8702DEBBA218}"/>
                </a:ext>
              </a:extLst>
            </p:cNvPr>
            <p:cNvSpPr/>
            <p:nvPr/>
          </p:nvSpPr>
          <p:spPr>
            <a:xfrm>
              <a:off x="7005531" y="1606464"/>
              <a:ext cx="496765" cy="245821"/>
            </a:xfrm>
            <a:custGeom>
              <a:avLst/>
              <a:gdLst>
                <a:gd name="connsiteX0" fmla="*/ 0 w 496765"/>
                <a:gd name="connsiteY0" fmla="*/ 27314 h 245821"/>
                <a:gd name="connsiteX1" fmla="*/ 0 w 496765"/>
                <a:gd name="connsiteY1" fmla="*/ 177538 h 245821"/>
                <a:gd name="connsiteX2" fmla="*/ 27314 w 496765"/>
                <a:gd name="connsiteY2" fmla="*/ 204852 h 245821"/>
                <a:gd name="connsiteX3" fmla="*/ 136568 w 496765"/>
                <a:gd name="connsiteY3" fmla="*/ 204852 h 245821"/>
                <a:gd name="connsiteX4" fmla="*/ 136568 w 496765"/>
                <a:gd name="connsiteY4" fmla="*/ 245822 h 245821"/>
                <a:gd name="connsiteX5" fmla="*/ 179587 w 496765"/>
                <a:gd name="connsiteY5" fmla="*/ 204852 h 245821"/>
                <a:gd name="connsiteX6" fmla="*/ 228068 w 496765"/>
                <a:gd name="connsiteY6" fmla="*/ 204852 h 245821"/>
                <a:gd name="connsiteX7" fmla="*/ 252650 w 496765"/>
                <a:gd name="connsiteY7" fmla="*/ 245822 h 245821"/>
                <a:gd name="connsiteX8" fmla="*/ 279281 w 496765"/>
                <a:gd name="connsiteY8" fmla="*/ 204852 h 245821"/>
                <a:gd name="connsiteX9" fmla="*/ 325714 w 496765"/>
                <a:gd name="connsiteY9" fmla="*/ 204852 h 245821"/>
                <a:gd name="connsiteX10" fmla="*/ 368733 w 496765"/>
                <a:gd name="connsiteY10" fmla="*/ 245822 h 245821"/>
                <a:gd name="connsiteX11" fmla="*/ 368733 w 496765"/>
                <a:gd name="connsiteY11" fmla="*/ 204852 h 245821"/>
                <a:gd name="connsiteX12" fmla="*/ 469452 w 496765"/>
                <a:gd name="connsiteY12" fmla="*/ 204852 h 245821"/>
                <a:gd name="connsiteX13" fmla="*/ 496765 w 496765"/>
                <a:gd name="connsiteY13" fmla="*/ 177538 h 245821"/>
                <a:gd name="connsiteX14" fmla="*/ 496765 w 496765"/>
                <a:gd name="connsiteY14" fmla="*/ 27314 h 245821"/>
                <a:gd name="connsiteX15" fmla="*/ 469452 w 496765"/>
                <a:gd name="connsiteY15" fmla="*/ 0 h 245821"/>
                <a:gd name="connsiteX16" fmla="*/ 27314 w 496765"/>
                <a:gd name="connsiteY16" fmla="*/ 0 h 245821"/>
                <a:gd name="connsiteX17" fmla="*/ 0 w 496765"/>
                <a:gd name="connsiteY17" fmla="*/ 27314 h 245821"/>
                <a:gd name="connsiteX18" fmla="*/ 428481 w 496765"/>
                <a:gd name="connsiteY18" fmla="*/ 75112 h 245821"/>
                <a:gd name="connsiteX19" fmla="*/ 109254 w 496765"/>
                <a:gd name="connsiteY19" fmla="*/ 75112 h 245821"/>
                <a:gd name="connsiteX20" fmla="*/ 109254 w 496765"/>
                <a:gd name="connsiteY20" fmla="*/ 61455 h 245821"/>
                <a:gd name="connsiteX21" fmla="*/ 428481 w 496765"/>
                <a:gd name="connsiteY21" fmla="*/ 61455 h 245821"/>
                <a:gd name="connsiteX22" fmla="*/ 177538 w 496765"/>
                <a:gd name="connsiteY22" fmla="*/ 129739 h 245821"/>
                <a:gd name="connsiteX23" fmla="*/ 428481 w 496765"/>
                <a:gd name="connsiteY23" fmla="*/ 129739 h 245821"/>
                <a:gd name="connsiteX24" fmla="*/ 428481 w 496765"/>
                <a:gd name="connsiteY24" fmla="*/ 143396 h 245821"/>
                <a:gd name="connsiteX25" fmla="*/ 177538 w 496765"/>
                <a:gd name="connsiteY25" fmla="*/ 143396 h 245821"/>
                <a:gd name="connsiteX26" fmla="*/ 68284 w 496765"/>
                <a:gd name="connsiteY26" fmla="*/ 95597 h 245821"/>
                <a:gd name="connsiteX27" fmla="*/ 428481 w 496765"/>
                <a:gd name="connsiteY27" fmla="*/ 95597 h 245821"/>
                <a:gd name="connsiteX28" fmla="*/ 428481 w 496765"/>
                <a:gd name="connsiteY28" fmla="*/ 109254 h 245821"/>
                <a:gd name="connsiteX29" fmla="*/ 68284 w 496765"/>
                <a:gd name="connsiteY29" fmla="*/ 109254 h 245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96765" h="245821">
                  <a:moveTo>
                    <a:pt x="0" y="27314"/>
                  </a:moveTo>
                  <a:lnTo>
                    <a:pt x="0" y="177538"/>
                  </a:lnTo>
                  <a:cubicBezTo>
                    <a:pt x="0" y="192623"/>
                    <a:pt x="12229" y="204852"/>
                    <a:pt x="27314" y="204852"/>
                  </a:cubicBezTo>
                  <a:lnTo>
                    <a:pt x="136568" y="204852"/>
                  </a:lnTo>
                  <a:lnTo>
                    <a:pt x="136568" y="245822"/>
                  </a:lnTo>
                  <a:lnTo>
                    <a:pt x="179587" y="204852"/>
                  </a:lnTo>
                  <a:lnTo>
                    <a:pt x="228068" y="204852"/>
                  </a:lnTo>
                  <a:lnTo>
                    <a:pt x="252650" y="245822"/>
                  </a:lnTo>
                  <a:lnTo>
                    <a:pt x="279281" y="204852"/>
                  </a:lnTo>
                  <a:lnTo>
                    <a:pt x="325714" y="204852"/>
                  </a:lnTo>
                  <a:lnTo>
                    <a:pt x="368733" y="245822"/>
                  </a:lnTo>
                  <a:lnTo>
                    <a:pt x="368733" y="204852"/>
                  </a:lnTo>
                  <a:lnTo>
                    <a:pt x="469452" y="204852"/>
                  </a:lnTo>
                  <a:cubicBezTo>
                    <a:pt x="484536" y="204852"/>
                    <a:pt x="496765" y="192623"/>
                    <a:pt x="496765" y="177538"/>
                  </a:cubicBezTo>
                  <a:lnTo>
                    <a:pt x="496765" y="27314"/>
                  </a:lnTo>
                  <a:cubicBezTo>
                    <a:pt x="496765" y="12229"/>
                    <a:pt x="484536" y="0"/>
                    <a:pt x="469452" y="0"/>
                  </a:cubicBezTo>
                  <a:lnTo>
                    <a:pt x="27314" y="0"/>
                  </a:lnTo>
                  <a:cubicBezTo>
                    <a:pt x="12229" y="0"/>
                    <a:pt x="0" y="12229"/>
                    <a:pt x="0" y="27314"/>
                  </a:cubicBezTo>
                  <a:close/>
                  <a:moveTo>
                    <a:pt x="428481" y="75112"/>
                  </a:moveTo>
                  <a:lnTo>
                    <a:pt x="109254" y="75112"/>
                  </a:lnTo>
                  <a:lnTo>
                    <a:pt x="109254" y="61455"/>
                  </a:lnTo>
                  <a:lnTo>
                    <a:pt x="428481" y="61455"/>
                  </a:lnTo>
                  <a:close/>
                  <a:moveTo>
                    <a:pt x="177538" y="129739"/>
                  </a:moveTo>
                  <a:lnTo>
                    <a:pt x="428481" y="129739"/>
                  </a:lnTo>
                  <a:lnTo>
                    <a:pt x="428481" y="143396"/>
                  </a:lnTo>
                  <a:lnTo>
                    <a:pt x="177538" y="143396"/>
                  </a:lnTo>
                  <a:close/>
                  <a:moveTo>
                    <a:pt x="68284" y="95597"/>
                  </a:moveTo>
                  <a:lnTo>
                    <a:pt x="428481" y="95597"/>
                  </a:lnTo>
                  <a:lnTo>
                    <a:pt x="428481" y="109254"/>
                  </a:lnTo>
                  <a:lnTo>
                    <a:pt x="68284" y="109254"/>
                  </a:ln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88" name="图形 50" descr="文凭卷筒 纯色填充">
            <a:extLst>
              <a:ext uri="{FF2B5EF4-FFF2-40B4-BE49-F238E27FC236}">
                <a16:creationId xmlns:a16="http://schemas.microsoft.com/office/drawing/2014/main" id="{9D897E3D-8E18-C053-C7CC-9B44CE988D74}"/>
              </a:ext>
            </a:extLst>
          </p:cNvPr>
          <p:cNvSpPr/>
          <p:nvPr/>
        </p:nvSpPr>
        <p:spPr>
          <a:xfrm>
            <a:off x="1174926" y="1733283"/>
            <a:ext cx="569077" cy="355350"/>
          </a:xfrm>
          <a:custGeom>
            <a:avLst/>
            <a:gdLst>
              <a:gd name="connsiteX0" fmla="*/ 569078 w 569077"/>
              <a:gd name="connsiteY0" fmla="*/ 138617 h 355350"/>
              <a:gd name="connsiteX1" fmla="*/ 484815 w 569077"/>
              <a:gd name="connsiteY1" fmla="*/ 20759 h 355350"/>
              <a:gd name="connsiteX2" fmla="*/ 361904 w 569077"/>
              <a:gd name="connsiteY2" fmla="*/ 20759 h 355350"/>
              <a:gd name="connsiteX3" fmla="*/ 347155 w 569077"/>
              <a:gd name="connsiteY3" fmla="*/ 7512 h 355350"/>
              <a:gd name="connsiteX4" fmla="*/ 326670 w 569077"/>
              <a:gd name="connsiteY4" fmla="*/ 7512 h 355350"/>
              <a:gd name="connsiteX5" fmla="*/ 307551 w 569077"/>
              <a:gd name="connsiteY5" fmla="*/ 1 h 355350"/>
              <a:gd name="connsiteX6" fmla="*/ 286519 w 569077"/>
              <a:gd name="connsiteY6" fmla="*/ 9015 h 355350"/>
              <a:gd name="connsiteX7" fmla="*/ 263576 w 569077"/>
              <a:gd name="connsiteY7" fmla="*/ 9015 h 355350"/>
              <a:gd name="connsiteX8" fmla="*/ 250670 w 569077"/>
              <a:gd name="connsiteY8" fmla="*/ 20759 h 355350"/>
              <a:gd name="connsiteX9" fmla="*/ 69308 w 569077"/>
              <a:gd name="connsiteY9" fmla="*/ 21169 h 355350"/>
              <a:gd name="connsiteX10" fmla="*/ 0 w 569077"/>
              <a:gd name="connsiteY10" fmla="*/ 136842 h 355350"/>
              <a:gd name="connsiteX11" fmla="*/ 75112 w 569077"/>
              <a:gd name="connsiteY11" fmla="*/ 252924 h 355350"/>
              <a:gd name="connsiteX12" fmla="*/ 235579 w 569077"/>
              <a:gd name="connsiteY12" fmla="*/ 252924 h 355350"/>
              <a:gd name="connsiteX13" fmla="*/ 235579 w 569077"/>
              <a:gd name="connsiteY13" fmla="*/ 355350 h 355350"/>
              <a:gd name="connsiteX14" fmla="*/ 303863 w 569077"/>
              <a:gd name="connsiteY14" fmla="*/ 302430 h 355350"/>
              <a:gd name="connsiteX15" fmla="*/ 372147 w 569077"/>
              <a:gd name="connsiteY15" fmla="*/ 355350 h 355350"/>
              <a:gd name="connsiteX16" fmla="*/ 372147 w 569077"/>
              <a:gd name="connsiteY16" fmla="*/ 252924 h 355350"/>
              <a:gd name="connsiteX17" fmla="*/ 532614 w 569077"/>
              <a:gd name="connsiteY17" fmla="*/ 252924 h 355350"/>
              <a:gd name="connsiteX18" fmla="*/ 546271 w 569077"/>
              <a:gd name="connsiteY18" fmla="*/ 239268 h 355350"/>
              <a:gd name="connsiteX19" fmla="*/ 532614 w 569077"/>
              <a:gd name="connsiteY19" fmla="*/ 225611 h 355350"/>
              <a:gd name="connsiteX20" fmla="*/ 495058 w 569077"/>
              <a:gd name="connsiteY20" fmla="*/ 191469 h 355350"/>
              <a:gd name="connsiteX21" fmla="*/ 536028 w 569077"/>
              <a:gd name="connsiteY21" fmla="*/ 191469 h 355350"/>
              <a:gd name="connsiteX22" fmla="*/ 569078 w 569077"/>
              <a:gd name="connsiteY22" fmla="*/ 138617 h 355350"/>
              <a:gd name="connsiteX23" fmla="*/ 306185 w 569077"/>
              <a:gd name="connsiteY23" fmla="*/ 49302 h 355350"/>
              <a:gd name="connsiteX24" fmla="*/ 366137 w 569077"/>
              <a:gd name="connsiteY24" fmla="*/ 109256 h 355350"/>
              <a:gd name="connsiteX25" fmla="*/ 306183 w 569077"/>
              <a:gd name="connsiteY25" fmla="*/ 169208 h 355350"/>
              <a:gd name="connsiteX26" fmla="*/ 246232 w 569077"/>
              <a:gd name="connsiteY26" fmla="*/ 109528 h 355350"/>
              <a:gd name="connsiteX27" fmla="*/ 305911 w 569077"/>
              <a:gd name="connsiteY27" fmla="*/ 49303 h 355350"/>
              <a:gd name="connsiteX28" fmla="*/ 306185 w 569077"/>
              <a:gd name="connsiteY28" fmla="*/ 49302 h 355350"/>
              <a:gd name="connsiteX29" fmla="*/ 222332 w 569077"/>
              <a:gd name="connsiteY29" fmla="*/ 48073 h 355350"/>
              <a:gd name="connsiteX30" fmla="*/ 222332 w 569077"/>
              <a:gd name="connsiteY30" fmla="*/ 53262 h 355350"/>
              <a:gd name="connsiteX31" fmla="*/ 206217 w 569077"/>
              <a:gd name="connsiteY31" fmla="*/ 90067 h 355350"/>
              <a:gd name="connsiteX32" fmla="*/ 198433 w 569077"/>
              <a:gd name="connsiteY32" fmla="*/ 109528 h 355350"/>
              <a:gd name="connsiteX33" fmla="*/ 207446 w 569077"/>
              <a:gd name="connsiteY33" fmla="*/ 130014 h 355350"/>
              <a:gd name="connsiteX34" fmla="*/ 207446 w 569077"/>
              <a:gd name="connsiteY34" fmla="*/ 152889 h 355350"/>
              <a:gd name="connsiteX35" fmla="*/ 216050 w 569077"/>
              <a:gd name="connsiteY35" fmla="*/ 164155 h 355350"/>
              <a:gd name="connsiteX36" fmla="*/ 139436 w 569077"/>
              <a:gd name="connsiteY36" fmla="*/ 164155 h 355350"/>
              <a:gd name="connsiteX37" fmla="*/ 146810 w 569077"/>
              <a:gd name="connsiteY37" fmla="*/ 130014 h 355350"/>
              <a:gd name="connsiteX38" fmla="*/ 124481 w 569077"/>
              <a:gd name="connsiteY38" fmla="*/ 48073 h 355350"/>
              <a:gd name="connsiteX39" fmla="*/ 75112 w 569077"/>
              <a:gd name="connsiteY39" fmla="*/ 225611 h 355350"/>
              <a:gd name="connsiteX40" fmla="*/ 27314 w 569077"/>
              <a:gd name="connsiteY40" fmla="*/ 136842 h 355350"/>
              <a:gd name="connsiteX41" fmla="*/ 75112 w 569077"/>
              <a:gd name="connsiteY41" fmla="*/ 48073 h 355350"/>
              <a:gd name="connsiteX42" fmla="*/ 119497 w 569077"/>
              <a:gd name="connsiteY42" fmla="*/ 130014 h 355350"/>
              <a:gd name="connsiteX43" fmla="*/ 99012 w 569077"/>
              <a:gd name="connsiteY43" fmla="*/ 164155 h 355350"/>
              <a:gd name="connsiteX44" fmla="*/ 78526 w 569077"/>
              <a:gd name="connsiteY44" fmla="*/ 126599 h 355350"/>
              <a:gd name="connsiteX45" fmla="*/ 79960 w 569077"/>
              <a:gd name="connsiteY45" fmla="*/ 112943 h 355350"/>
              <a:gd name="connsiteX46" fmla="*/ 69581 w 569077"/>
              <a:gd name="connsiteY46" fmla="*/ 96623 h 355350"/>
              <a:gd name="connsiteX47" fmla="*/ 53261 w 569077"/>
              <a:gd name="connsiteY47" fmla="*/ 107002 h 355350"/>
              <a:gd name="connsiteX48" fmla="*/ 51213 w 569077"/>
              <a:gd name="connsiteY48" fmla="*/ 126599 h 355350"/>
              <a:gd name="connsiteX49" fmla="*/ 99012 w 569077"/>
              <a:gd name="connsiteY49" fmla="*/ 191469 h 355350"/>
              <a:gd name="connsiteX50" fmla="*/ 235579 w 569077"/>
              <a:gd name="connsiteY50" fmla="*/ 191469 h 355350"/>
              <a:gd name="connsiteX51" fmla="*/ 235579 w 569077"/>
              <a:gd name="connsiteY51" fmla="*/ 225611 h 355350"/>
              <a:gd name="connsiteX52" fmla="*/ 303863 w 569077"/>
              <a:gd name="connsiteY52" fmla="*/ 267879 h 355350"/>
              <a:gd name="connsiteX53" fmla="*/ 262893 w 569077"/>
              <a:gd name="connsiteY53" fmla="*/ 299631 h 355350"/>
              <a:gd name="connsiteX54" fmla="*/ 262893 w 569077"/>
              <a:gd name="connsiteY54" fmla="*/ 208472 h 355350"/>
              <a:gd name="connsiteX55" fmla="*/ 267878 w 569077"/>
              <a:gd name="connsiteY55" fmla="*/ 210998 h 355350"/>
              <a:gd name="connsiteX56" fmla="*/ 288363 w 569077"/>
              <a:gd name="connsiteY56" fmla="*/ 210998 h 355350"/>
              <a:gd name="connsiteX57" fmla="*/ 307687 w 569077"/>
              <a:gd name="connsiteY57" fmla="*/ 218783 h 355350"/>
              <a:gd name="connsiteX58" fmla="*/ 328718 w 569077"/>
              <a:gd name="connsiteY58" fmla="*/ 209769 h 355350"/>
              <a:gd name="connsiteX59" fmla="*/ 344833 w 569077"/>
              <a:gd name="connsiteY59" fmla="*/ 211681 h 355350"/>
              <a:gd name="connsiteX60" fmla="*/ 344833 w 569077"/>
              <a:gd name="connsiteY60" fmla="*/ 299631 h 355350"/>
              <a:gd name="connsiteX61" fmla="*/ 372147 w 569077"/>
              <a:gd name="connsiteY61" fmla="*/ 225611 h 355350"/>
              <a:gd name="connsiteX62" fmla="*/ 372147 w 569077"/>
              <a:gd name="connsiteY62" fmla="*/ 193859 h 355350"/>
              <a:gd name="connsiteX63" fmla="*/ 378156 w 569077"/>
              <a:gd name="connsiteY63" fmla="*/ 191469 h 355350"/>
              <a:gd name="connsiteX64" fmla="*/ 467744 w 569077"/>
              <a:gd name="connsiteY64" fmla="*/ 191469 h 355350"/>
              <a:gd name="connsiteX65" fmla="*/ 478738 w 569077"/>
              <a:gd name="connsiteY65" fmla="*/ 225611 h 355350"/>
              <a:gd name="connsiteX66" fmla="*/ 395364 w 569077"/>
              <a:gd name="connsiteY66" fmla="*/ 164155 h 355350"/>
              <a:gd name="connsiteX67" fmla="*/ 409430 w 569077"/>
              <a:gd name="connsiteY67" fmla="*/ 149065 h 355350"/>
              <a:gd name="connsiteX68" fmla="*/ 409430 w 569077"/>
              <a:gd name="connsiteY68" fmla="*/ 128580 h 355350"/>
              <a:gd name="connsiteX69" fmla="*/ 416941 w 569077"/>
              <a:gd name="connsiteY69" fmla="*/ 109460 h 355350"/>
              <a:gd name="connsiteX70" fmla="*/ 407928 w 569077"/>
              <a:gd name="connsiteY70" fmla="*/ 88429 h 355350"/>
              <a:gd name="connsiteX71" fmla="*/ 407928 w 569077"/>
              <a:gd name="connsiteY71" fmla="*/ 65485 h 355350"/>
              <a:gd name="connsiteX72" fmla="*/ 393247 w 569077"/>
              <a:gd name="connsiteY72" fmla="*/ 50873 h 355350"/>
              <a:gd name="connsiteX73" fmla="*/ 392632 w 569077"/>
              <a:gd name="connsiteY73" fmla="*/ 48073 h 355350"/>
              <a:gd name="connsiteX74" fmla="*/ 484815 w 569077"/>
              <a:gd name="connsiteY74" fmla="*/ 48073 h 355350"/>
              <a:gd name="connsiteX75" fmla="*/ 537189 w 569077"/>
              <a:gd name="connsiteY75" fmla="*/ 105568 h 355350"/>
              <a:gd name="connsiteX76" fmla="*/ 536028 w 569077"/>
              <a:gd name="connsiteY76" fmla="*/ 164155 h 35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69077" h="355350">
                <a:moveTo>
                  <a:pt x="569078" y="138617"/>
                </a:moveTo>
                <a:cubicBezTo>
                  <a:pt x="569078" y="90819"/>
                  <a:pt x="542310" y="20759"/>
                  <a:pt x="484815" y="20759"/>
                </a:cubicBezTo>
                <a:lnTo>
                  <a:pt x="361904" y="20759"/>
                </a:lnTo>
                <a:cubicBezTo>
                  <a:pt x="358854" y="14627"/>
                  <a:pt x="353579" y="9889"/>
                  <a:pt x="347155" y="7512"/>
                </a:cubicBezTo>
                <a:cubicBezTo>
                  <a:pt x="340586" y="4855"/>
                  <a:pt x="333240" y="4855"/>
                  <a:pt x="326670" y="7512"/>
                </a:cubicBezTo>
                <a:cubicBezTo>
                  <a:pt x="321429" y="2756"/>
                  <a:pt x="314627" y="84"/>
                  <a:pt x="307551" y="1"/>
                </a:cubicBezTo>
                <a:cubicBezTo>
                  <a:pt x="299588" y="-67"/>
                  <a:pt x="291961" y="3202"/>
                  <a:pt x="286519" y="9015"/>
                </a:cubicBezTo>
                <a:cubicBezTo>
                  <a:pt x="279208" y="5805"/>
                  <a:pt x="270887" y="5805"/>
                  <a:pt x="263576" y="9015"/>
                </a:cubicBezTo>
                <a:cubicBezTo>
                  <a:pt x="258135" y="11458"/>
                  <a:pt x="253614" y="15573"/>
                  <a:pt x="250670" y="20759"/>
                </a:cubicBezTo>
                <a:cubicBezTo>
                  <a:pt x="250670" y="20759"/>
                  <a:pt x="69854" y="20759"/>
                  <a:pt x="69308" y="21169"/>
                </a:cubicBezTo>
                <a:cubicBezTo>
                  <a:pt x="30045" y="25607"/>
                  <a:pt x="0" y="74772"/>
                  <a:pt x="0" y="136842"/>
                </a:cubicBezTo>
                <a:cubicBezTo>
                  <a:pt x="0" y="201916"/>
                  <a:pt x="32981" y="252924"/>
                  <a:pt x="75112" y="252924"/>
                </a:cubicBezTo>
                <a:lnTo>
                  <a:pt x="235579" y="252924"/>
                </a:lnTo>
                <a:lnTo>
                  <a:pt x="235579" y="355350"/>
                </a:lnTo>
                <a:lnTo>
                  <a:pt x="303863" y="302430"/>
                </a:lnTo>
                <a:lnTo>
                  <a:pt x="372147" y="355350"/>
                </a:lnTo>
                <a:lnTo>
                  <a:pt x="372147" y="252924"/>
                </a:lnTo>
                <a:lnTo>
                  <a:pt x="532614" y="252924"/>
                </a:lnTo>
                <a:cubicBezTo>
                  <a:pt x="540157" y="252924"/>
                  <a:pt x="546271" y="246810"/>
                  <a:pt x="546271" y="239268"/>
                </a:cubicBezTo>
                <a:cubicBezTo>
                  <a:pt x="546271" y="231725"/>
                  <a:pt x="540157" y="225611"/>
                  <a:pt x="532614" y="225611"/>
                </a:cubicBezTo>
                <a:cubicBezTo>
                  <a:pt x="512834" y="226500"/>
                  <a:pt x="496052" y="211243"/>
                  <a:pt x="495058" y="191469"/>
                </a:cubicBezTo>
                <a:lnTo>
                  <a:pt x="536028" y="191469"/>
                </a:lnTo>
                <a:cubicBezTo>
                  <a:pt x="552007" y="191469"/>
                  <a:pt x="569078" y="177812"/>
                  <a:pt x="569078" y="138617"/>
                </a:cubicBezTo>
                <a:close/>
                <a:moveTo>
                  <a:pt x="306185" y="49302"/>
                </a:moveTo>
                <a:cubicBezTo>
                  <a:pt x="339296" y="49302"/>
                  <a:pt x="366138" y="76144"/>
                  <a:pt x="366137" y="109256"/>
                </a:cubicBezTo>
                <a:cubicBezTo>
                  <a:pt x="366137" y="142367"/>
                  <a:pt x="339295" y="169209"/>
                  <a:pt x="306183" y="169208"/>
                </a:cubicBezTo>
                <a:cubicBezTo>
                  <a:pt x="273179" y="169208"/>
                  <a:pt x="246382" y="142533"/>
                  <a:pt x="246232" y="109528"/>
                </a:cubicBezTo>
                <a:cubicBezTo>
                  <a:pt x="246081" y="76418"/>
                  <a:pt x="272800" y="49454"/>
                  <a:pt x="305911" y="49303"/>
                </a:cubicBezTo>
                <a:cubicBezTo>
                  <a:pt x="306003" y="49302"/>
                  <a:pt x="306093" y="49302"/>
                  <a:pt x="306185" y="49302"/>
                </a:cubicBezTo>
                <a:close/>
                <a:moveTo>
                  <a:pt x="222332" y="48073"/>
                </a:moveTo>
                <a:cubicBezTo>
                  <a:pt x="222196" y="49800"/>
                  <a:pt x="222196" y="51536"/>
                  <a:pt x="222332" y="53262"/>
                </a:cubicBezTo>
                <a:cubicBezTo>
                  <a:pt x="207745" y="59003"/>
                  <a:pt x="200542" y="75455"/>
                  <a:pt x="206217" y="90067"/>
                </a:cubicBezTo>
                <a:cubicBezTo>
                  <a:pt x="201300" y="95366"/>
                  <a:pt x="198526" y="102301"/>
                  <a:pt x="198433" y="109528"/>
                </a:cubicBezTo>
                <a:cubicBezTo>
                  <a:pt x="198516" y="117300"/>
                  <a:pt x="201772" y="124702"/>
                  <a:pt x="207446" y="130014"/>
                </a:cubicBezTo>
                <a:cubicBezTo>
                  <a:pt x="204240" y="137301"/>
                  <a:pt x="204240" y="145601"/>
                  <a:pt x="207446" y="152889"/>
                </a:cubicBezTo>
                <a:cubicBezTo>
                  <a:pt x="209326" y="157305"/>
                  <a:pt x="212284" y="161179"/>
                  <a:pt x="216050" y="164155"/>
                </a:cubicBezTo>
                <a:lnTo>
                  <a:pt x="139436" y="164155"/>
                </a:lnTo>
                <a:cubicBezTo>
                  <a:pt x="144218" y="153403"/>
                  <a:pt x="146728" y="141780"/>
                  <a:pt x="146810" y="130014"/>
                </a:cubicBezTo>
                <a:cubicBezTo>
                  <a:pt x="146810" y="95872"/>
                  <a:pt x="138480" y="67466"/>
                  <a:pt x="124481" y="48073"/>
                </a:cubicBezTo>
                <a:close/>
                <a:moveTo>
                  <a:pt x="75112" y="225611"/>
                </a:moveTo>
                <a:cubicBezTo>
                  <a:pt x="52032" y="225611"/>
                  <a:pt x="27314" y="189967"/>
                  <a:pt x="27314" y="136842"/>
                </a:cubicBezTo>
                <a:cubicBezTo>
                  <a:pt x="27314" y="83717"/>
                  <a:pt x="52032" y="48073"/>
                  <a:pt x="75112" y="48073"/>
                </a:cubicBezTo>
                <a:cubicBezTo>
                  <a:pt x="100855" y="48073"/>
                  <a:pt x="119497" y="82215"/>
                  <a:pt x="119497" y="130014"/>
                </a:cubicBezTo>
                <a:cubicBezTo>
                  <a:pt x="119497" y="130014"/>
                  <a:pt x="119019" y="164155"/>
                  <a:pt x="99012" y="164155"/>
                </a:cubicBezTo>
                <a:cubicBezTo>
                  <a:pt x="89315" y="164155"/>
                  <a:pt x="78526" y="148109"/>
                  <a:pt x="78526" y="126599"/>
                </a:cubicBezTo>
                <a:cubicBezTo>
                  <a:pt x="78493" y="122008"/>
                  <a:pt x="78974" y="117427"/>
                  <a:pt x="79960" y="112943"/>
                </a:cubicBezTo>
                <a:cubicBezTo>
                  <a:pt x="81601" y="105570"/>
                  <a:pt x="76954" y="98263"/>
                  <a:pt x="69581" y="96623"/>
                </a:cubicBezTo>
                <a:cubicBezTo>
                  <a:pt x="62209" y="94983"/>
                  <a:pt x="54902" y="99629"/>
                  <a:pt x="53261" y="107002"/>
                </a:cubicBezTo>
                <a:cubicBezTo>
                  <a:pt x="51863" y="113440"/>
                  <a:pt x="51176" y="120011"/>
                  <a:pt x="51213" y="126599"/>
                </a:cubicBezTo>
                <a:cubicBezTo>
                  <a:pt x="51213" y="162995"/>
                  <a:pt x="72244" y="191469"/>
                  <a:pt x="99012" y="191469"/>
                </a:cubicBezTo>
                <a:lnTo>
                  <a:pt x="235579" y="191469"/>
                </a:lnTo>
                <a:lnTo>
                  <a:pt x="235579" y="225611"/>
                </a:lnTo>
                <a:close/>
                <a:moveTo>
                  <a:pt x="303863" y="267879"/>
                </a:moveTo>
                <a:lnTo>
                  <a:pt x="262893" y="299631"/>
                </a:lnTo>
                <a:lnTo>
                  <a:pt x="262893" y="208472"/>
                </a:lnTo>
                <a:cubicBezTo>
                  <a:pt x="264475" y="209462"/>
                  <a:pt x="266143" y="210308"/>
                  <a:pt x="267878" y="210998"/>
                </a:cubicBezTo>
                <a:cubicBezTo>
                  <a:pt x="274466" y="213559"/>
                  <a:pt x="281775" y="213559"/>
                  <a:pt x="288363" y="210998"/>
                </a:cubicBezTo>
                <a:cubicBezTo>
                  <a:pt x="293626" y="215884"/>
                  <a:pt x="300507" y="218656"/>
                  <a:pt x="307687" y="218783"/>
                </a:cubicBezTo>
                <a:cubicBezTo>
                  <a:pt x="315643" y="218817"/>
                  <a:pt x="323257" y="215554"/>
                  <a:pt x="328718" y="209769"/>
                </a:cubicBezTo>
                <a:cubicBezTo>
                  <a:pt x="333804" y="211908"/>
                  <a:pt x="339389" y="212570"/>
                  <a:pt x="344833" y="211681"/>
                </a:cubicBezTo>
                <a:lnTo>
                  <a:pt x="344833" y="299631"/>
                </a:lnTo>
                <a:close/>
                <a:moveTo>
                  <a:pt x="372147" y="225611"/>
                </a:moveTo>
                <a:lnTo>
                  <a:pt x="372147" y="193859"/>
                </a:lnTo>
                <a:cubicBezTo>
                  <a:pt x="374225" y="193264"/>
                  <a:pt x="376238" y="192464"/>
                  <a:pt x="378156" y="191469"/>
                </a:cubicBezTo>
                <a:lnTo>
                  <a:pt x="467744" y="191469"/>
                </a:lnTo>
                <a:cubicBezTo>
                  <a:pt x="467745" y="203720"/>
                  <a:pt x="471590" y="215661"/>
                  <a:pt x="478738" y="225611"/>
                </a:cubicBezTo>
                <a:close/>
                <a:moveTo>
                  <a:pt x="395364" y="164155"/>
                </a:moveTo>
                <a:cubicBezTo>
                  <a:pt x="401845" y="161157"/>
                  <a:pt x="406894" y="155740"/>
                  <a:pt x="409430" y="149065"/>
                </a:cubicBezTo>
                <a:cubicBezTo>
                  <a:pt x="411972" y="142473"/>
                  <a:pt x="411972" y="135172"/>
                  <a:pt x="409430" y="128580"/>
                </a:cubicBezTo>
                <a:cubicBezTo>
                  <a:pt x="414254" y="123381"/>
                  <a:pt x="416937" y="116552"/>
                  <a:pt x="416941" y="109460"/>
                </a:cubicBezTo>
                <a:cubicBezTo>
                  <a:pt x="416976" y="101504"/>
                  <a:pt x="413713" y="93890"/>
                  <a:pt x="407928" y="88429"/>
                </a:cubicBezTo>
                <a:cubicBezTo>
                  <a:pt x="411104" y="81111"/>
                  <a:pt x="411104" y="72803"/>
                  <a:pt x="407928" y="65485"/>
                </a:cubicBezTo>
                <a:cubicBezTo>
                  <a:pt x="405112" y="58897"/>
                  <a:pt x="399848" y="53658"/>
                  <a:pt x="393247" y="50873"/>
                </a:cubicBezTo>
                <a:cubicBezTo>
                  <a:pt x="393122" y="49923"/>
                  <a:pt x="392916" y="48987"/>
                  <a:pt x="392632" y="48073"/>
                </a:cubicBezTo>
                <a:lnTo>
                  <a:pt x="484815" y="48073"/>
                </a:lnTo>
                <a:cubicBezTo>
                  <a:pt x="512129" y="48073"/>
                  <a:pt x="529746" y="77776"/>
                  <a:pt x="537189" y="105568"/>
                </a:cubicBezTo>
                <a:cubicBezTo>
                  <a:pt x="545861" y="138208"/>
                  <a:pt x="540125" y="161766"/>
                  <a:pt x="536028" y="164155"/>
                </a:cubicBezTo>
                <a:close/>
              </a:path>
            </a:pathLst>
          </a:custGeom>
          <a:solidFill>
            <a:srgbClr val="C4E902"/>
          </a:solidFill>
          <a:ln w="674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81D1440B-E27E-6BD5-947C-04C07E13C0AD}"/>
              </a:ext>
            </a:extLst>
          </p:cNvPr>
          <p:cNvGrpSpPr/>
          <p:nvPr/>
        </p:nvGrpSpPr>
        <p:grpSpPr>
          <a:xfrm>
            <a:off x="1246624" y="3256946"/>
            <a:ext cx="423359" cy="546270"/>
            <a:chOff x="1246624" y="3311439"/>
            <a:chExt cx="423359" cy="546270"/>
          </a:xfrm>
        </p:grpSpPr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A4DB345A-F8EF-1486-3D74-630F79FCD330}"/>
                </a:ext>
              </a:extLst>
            </p:cNvPr>
            <p:cNvSpPr/>
            <p:nvPr/>
          </p:nvSpPr>
          <p:spPr>
            <a:xfrm>
              <a:off x="1246624" y="3311439"/>
              <a:ext cx="423359" cy="546270"/>
            </a:xfrm>
            <a:custGeom>
              <a:avLst/>
              <a:gdLst>
                <a:gd name="connsiteX0" fmla="*/ 40970 w 423359"/>
                <a:gd name="connsiteY0" fmla="*/ 505301 h 546270"/>
                <a:gd name="connsiteX1" fmla="*/ 40970 w 423359"/>
                <a:gd name="connsiteY1" fmla="*/ 40970 h 546270"/>
                <a:gd name="connsiteX2" fmla="*/ 211680 w 423359"/>
                <a:gd name="connsiteY2" fmla="*/ 40970 h 546270"/>
                <a:gd name="connsiteX3" fmla="*/ 211680 w 423359"/>
                <a:gd name="connsiteY3" fmla="*/ 184366 h 546270"/>
                <a:gd name="connsiteX4" fmla="*/ 382390 w 423359"/>
                <a:gd name="connsiteY4" fmla="*/ 184366 h 546270"/>
                <a:gd name="connsiteX5" fmla="*/ 382390 w 423359"/>
                <a:gd name="connsiteY5" fmla="*/ 505301 h 546270"/>
                <a:gd name="connsiteX6" fmla="*/ 40970 w 423359"/>
                <a:gd name="connsiteY6" fmla="*/ 505301 h 546270"/>
                <a:gd name="connsiteX7" fmla="*/ 252650 w 423359"/>
                <a:gd name="connsiteY7" fmla="*/ 58041 h 546270"/>
                <a:gd name="connsiteX8" fmla="*/ 338005 w 423359"/>
                <a:gd name="connsiteY8" fmla="*/ 143396 h 546270"/>
                <a:gd name="connsiteX9" fmla="*/ 252650 w 423359"/>
                <a:gd name="connsiteY9" fmla="*/ 143396 h 546270"/>
                <a:gd name="connsiteX10" fmla="*/ 252650 w 423359"/>
                <a:gd name="connsiteY10" fmla="*/ 58041 h 546270"/>
                <a:gd name="connsiteX11" fmla="*/ 252650 w 423359"/>
                <a:gd name="connsiteY11" fmla="*/ 0 h 546270"/>
                <a:gd name="connsiteX12" fmla="*/ 0 w 423359"/>
                <a:gd name="connsiteY12" fmla="*/ 0 h 546270"/>
                <a:gd name="connsiteX13" fmla="*/ 0 w 423359"/>
                <a:gd name="connsiteY13" fmla="*/ 546271 h 546270"/>
                <a:gd name="connsiteX14" fmla="*/ 423360 w 423359"/>
                <a:gd name="connsiteY14" fmla="*/ 546271 h 546270"/>
                <a:gd name="connsiteX15" fmla="*/ 423360 w 423359"/>
                <a:gd name="connsiteY15" fmla="*/ 150224 h 546270"/>
                <a:gd name="connsiteX16" fmla="*/ 252650 w 423359"/>
                <a:gd name="connsiteY16" fmla="*/ 0 h 54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3359" h="546270">
                  <a:moveTo>
                    <a:pt x="40970" y="505301"/>
                  </a:moveTo>
                  <a:lnTo>
                    <a:pt x="40970" y="40970"/>
                  </a:lnTo>
                  <a:lnTo>
                    <a:pt x="211680" y="40970"/>
                  </a:lnTo>
                  <a:lnTo>
                    <a:pt x="211680" y="184366"/>
                  </a:lnTo>
                  <a:lnTo>
                    <a:pt x="382390" y="184366"/>
                  </a:lnTo>
                  <a:lnTo>
                    <a:pt x="382390" y="505301"/>
                  </a:lnTo>
                  <a:lnTo>
                    <a:pt x="40970" y="505301"/>
                  </a:lnTo>
                  <a:close/>
                  <a:moveTo>
                    <a:pt x="252650" y="58041"/>
                  </a:moveTo>
                  <a:lnTo>
                    <a:pt x="338005" y="143396"/>
                  </a:lnTo>
                  <a:lnTo>
                    <a:pt x="252650" y="143396"/>
                  </a:lnTo>
                  <a:lnTo>
                    <a:pt x="252650" y="58041"/>
                  </a:lnTo>
                  <a:close/>
                  <a:moveTo>
                    <a:pt x="252650" y="0"/>
                  </a:moveTo>
                  <a:lnTo>
                    <a:pt x="0" y="0"/>
                  </a:lnTo>
                  <a:lnTo>
                    <a:pt x="0" y="546271"/>
                  </a:lnTo>
                  <a:lnTo>
                    <a:pt x="423360" y="546271"/>
                  </a:lnTo>
                  <a:lnTo>
                    <a:pt x="423360" y="150224"/>
                  </a:lnTo>
                  <a:lnTo>
                    <a:pt x="252650" y="0"/>
                  </a:ln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C04BB75B-AD41-F31A-2253-9A7607EEB89B}"/>
                </a:ext>
              </a:extLst>
            </p:cNvPr>
            <p:cNvSpPr/>
            <p:nvPr/>
          </p:nvSpPr>
          <p:spPr>
            <a:xfrm>
              <a:off x="1328565" y="3564089"/>
              <a:ext cx="259478" cy="27313"/>
            </a:xfrm>
            <a:custGeom>
              <a:avLst/>
              <a:gdLst>
                <a:gd name="connsiteX0" fmla="*/ 0 w 259478"/>
                <a:gd name="connsiteY0" fmla="*/ 0 h 27313"/>
                <a:gd name="connsiteX1" fmla="*/ 259479 w 259478"/>
                <a:gd name="connsiteY1" fmla="*/ 0 h 27313"/>
                <a:gd name="connsiteX2" fmla="*/ 259479 w 259478"/>
                <a:gd name="connsiteY2" fmla="*/ 27314 h 27313"/>
                <a:gd name="connsiteX3" fmla="*/ 0 w 259478"/>
                <a:gd name="connsiteY3" fmla="*/ 27314 h 2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478" h="27313">
                  <a:moveTo>
                    <a:pt x="0" y="0"/>
                  </a:moveTo>
                  <a:lnTo>
                    <a:pt x="259479" y="0"/>
                  </a:lnTo>
                  <a:lnTo>
                    <a:pt x="259479" y="27314"/>
                  </a:lnTo>
                  <a:lnTo>
                    <a:pt x="0" y="27314"/>
                  </a:ln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6A105CCA-3474-C2E3-2496-85FA34EE60B7}"/>
                </a:ext>
              </a:extLst>
            </p:cNvPr>
            <p:cNvSpPr/>
            <p:nvPr/>
          </p:nvSpPr>
          <p:spPr>
            <a:xfrm>
              <a:off x="1328565" y="3509462"/>
              <a:ext cx="88769" cy="27313"/>
            </a:xfrm>
            <a:custGeom>
              <a:avLst/>
              <a:gdLst>
                <a:gd name="connsiteX0" fmla="*/ 0 w 88769"/>
                <a:gd name="connsiteY0" fmla="*/ 0 h 27313"/>
                <a:gd name="connsiteX1" fmla="*/ 88769 w 88769"/>
                <a:gd name="connsiteY1" fmla="*/ 0 h 27313"/>
                <a:gd name="connsiteX2" fmla="*/ 88769 w 88769"/>
                <a:gd name="connsiteY2" fmla="*/ 27314 h 27313"/>
                <a:gd name="connsiteX3" fmla="*/ 0 w 88769"/>
                <a:gd name="connsiteY3" fmla="*/ 27314 h 2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9" h="27313">
                  <a:moveTo>
                    <a:pt x="0" y="0"/>
                  </a:moveTo>
                  <a:lnTo>
                    <a:pt x="88769" y="0"/>
                  </a:lnTo>
                  <a:lnTo>
                    <a:pt x="88769" y="27314"/>
                  </a:lnTo>
                  <a:lnTo>
                    <a:pt x="0" y="27314"/>
                  </a:ln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2B71845F-599E-EBBB-8F0C-0C0369D872ED}"/>
                </a:ext>
              </a:extLst>
            </p:cNvPr>
            <p:cNvSpPr/>
            <p:nvPr/>
          </p:nvSpPr>
          <p:spPr>
            <a:xfrm>
              <a:off x="1328565" y="3618716"/>
              <a:ext cx="259478" cy="27313"/>
            </a:xfrm>
            <a:custGeom>
              <a:avLst/>
              <a:gdLst>
                <a:gd name="connsiteX0" fmla="*/ 0 w 259478"/>
                <a:gd name="connsiteY0" fmla="*/ 0 h 27313"/>
                <a:gd name="connsiteX1" fmla="*/ 259479 w 259478"/>
                <a:gd name="connsiteY1" fmla="*/ 0 h 27313"/>
                <a:gd name="connsiteX2" fmla="*/ 259479 w 259478"/>
                <a:gd name="connsiteY2" fmla="*/ 27314 h 27313"/>
                <a:gd name="connsiteX3" fmla="*/ 0 w 259478"/>
                <a:gd name="connsiteY3" fmla="*/ 27314 h 2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478" h="27313">
                  <a:moveTo>
                    <a:pt x="0" y="0"/>
                  </a:moveTo>
                  <a:lnTo>
                    <a:pt x="259479" y="0"/>
                  </a:lnTo>
                  <a:lnTo>
                    <a:pt x="259479" y="27314"/>
                  </a:lnTo>
                  <a:lnTo>
                    <a:pt x="0" y="27314"/>
                  </a:ln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24CA8141-2401-1729-98FA-1265F3729678}"/>
                </a:ext>
              </a:extLst>
            </p:cNvPr>
            <p:cNvSpPr/>
            <p:nvPr/>
          </p:nvSpPr>
          <p:spPr>
            <a:xfrm>
              <a:off x="1328565" y="3673343"/>
              <a:ext cx="259478" cy="27313"/>
            </a:xfrm>
            <a:custGeom>
              <a:avLst/>
              <a:gdLst>
                <a:gd name="connsiteX0" fmla="*/ 0 w 259478"/>
                <a:gd name="connsiteY0" fmla="*/ 0 h 27313"/>
                <a:gd name="connsiteX1" fmla="*/ 259479 w 259478"/>
                <a:gd name="connsiteY1" fmla="*/ 0 h 27313"/>
                <a:gd name="connsiteX2" fmla="*/ 259479 w 259478"/>
                <a:gd name="connsiteY2" fmla="*/ 27314 h 27313"/>
                <a:gd name="connsiteX3" fmla="*/ 0 w 259478"/>
                <a:gd name="connsiteY3" fmla="*/ 27314 h 2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478" h="27313">
                  <a:moveTo>
                    <a:pt x="0" y="0"/>
                  </a:moveTo>
                  <a:lnTo>
                    <a:pt x="259479" y="0"/>
                  </a:lnTo>
                  <a:lnTo>
                    <a:pt x="259479" y="27314"/>
                  </a:lnTo>
                  <a:lnTo>
                    <a:pt x="0" y="27314"/>
                  </a:ln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C93693FF-7C92-33DD-7B39-9CF7CB7A5471}"/>
                </a:ext>
              </a:extLst>
            </p:cNvPr>
            <p:cNvSpPr/>
            <p:nvPr/>
          </p:nvSpPr>
          <p:spPr>
            <a:xfrm>
              <a:off x="1328565" y="3727970"/>
              <a:ext cx="259478" cy="27313"/>
            </a:xfrm>
            <a:custGeom>
              <a:avLst/>
              <a:gdLst>
                <a:gd name="connsiteX0" fmla="*/ 0 w 259478"/>
                <a:gd name="connsiteY0" fmla="*/ 0 h 27313"/>
                <a:gd name="connsiteX1" fmla="*/ 259479 w 259478"/>
                <a:gd name="connsiteY1" fmla="*/ 0 h 27313"/>
                <a:gd name="connsiteX2" fmla="*/ 259479 w 259478"/>
                <a:gd name="connsiteY2" fmla="*/ 27314 h 27313"/>
                <a:gd name="connsiteX3" fmla="*/ 0 w 259478"/>
                <a:gd name="connsiteY3" fmla="*/ 27314 h 2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478" h="27313">
                  <a:moveTo>
                    <a:pt x="0" y="0"/>
                  </a:moveTo>
                  <a:lnTo>
                    <a:pt x="259479" y="0"/>
                  </a:lnTo>
                  <a:lnTo>
                    <a:pt x="259479" y="27314"/>
                  </a:lnTo>
                  <a:lnTo>
                    <a:pt x="0" y="27314"/>
                  </a:lnTo>
                  <a:close/>
                </a:path>
              </a:pathLst>
            </a:custGeom>
            <a:solidFill>
              <a:srgbClr val="4E5E6B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451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5758" y="64692"/>
            <a:ext cx="7809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研究成果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19A16F4-E81E-EFB9-B53A-B71AA1FDA375}"/>
              </a:ext>
            </a:extLst>
          </p:cNvPr>
          <p:cNvGrpSpPr/>
          <p:nvPr/>
        </p:nvGrpSpPr>
        <p:grpSpPr>
          <a:xfrm>
            <a:off x="1131888" y="1456628"/>
            <a:ext cx="2882900" cy="2229547"/>
            <a:chOff x="731838" y="1542353"/>
            <a:chExt cx="2882900" cy="2229547"/>
          </a:xfrm>
        </p:grpSpPr>
        <p:sp>
          <p:nvSpPr>
            <p:cNvPr id="2" name="圆角矩形 227"/>
            <p:cNvSpPr/>
            <p:nvPr/>
          </p:nvSpPr>
          <p:spPr>
            <a:xfrm>
              <a:off x="736602" y="1795791"/>
              <a:ext cx="2878136" cy="1976109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dirty="0">
                <a:solidFill>
                  <a:schemeClr val="lt1"/>
                </a:solidFill>
                <a:sym typeface="+mn-lt"/>
              </a:endParaRPr>
            </a:p>
          </p:txBody>
        </p:sp>
        <p:sp>
          <p:nvSpPr>
            <p:cNvPr id="16" name="矩形: 剪去单角 15">
              <a:extLst>
                <a:ext uri="{FF2B5EF4-FFF2-40B4-BE49-F238E27FC236}">
                  <a16:creationId xmlns:a16="http://schemas.microsoft.com/office/drawing/2014/main" id="{865E6F80-6B79-E68F-1D5D-6F0C49B1DCD0}"/>
                </a:ext>
              </a:extLst>
            </p:cNvPr>
            <p:cNvSpPr/>
            <p:nvPr/>
          </p:nvSpPr>
          <p:spPr>
            <a:xfrm rot="10800000" flipH="1">
              <a:off x="731838" y="1542353"/>
              <a:ext cx="1711325" cy="400111"/>
            </a:xfrm>
            <a:prstGeom prst="snip1Rect">
              <a:avLst>
                <a:gd name="adj" fmla="val 40278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73A2F91E-7B6C-A2FE-9B0E-F004D7350BDE}"/>
                </a:ext>
              </a:extLst>
            </p:cNvPr>
            <p:cNvGrpSpPr/>
            <p:nvPr/>
          </p:nvGrpSpPr>
          <p:grpSpPr>
            <a:xfrm>
              <a:off x="886743" y="1570928"/>
              <a:ext cx="2583868" cy="1816943"/>
              <a:chOff x="283600" y="1906534"/>
              <a:chExt cx="2583868" cy="1816943"/>
            </a:xfrm>
          </p:grpSpPr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28D1ADE-77D9-95BB-231F-E9720613854D}"/>
                  </a:ext>
                </a:extLst>
              </p:cNvPr>
              <p:cNvSpPr txBox="1"/>
              <p:nvPr/>
            </p:nvSpPr>
            <p:spPr>
              <a:xfrm>
                <a:off x="353785" y="2498526"/>
                <a:ext cx="2513683" cy="12249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ym typeface="HarmonyOS Sans SC Light" panose="00000400000000000000" pitchFamily="2" charset="-122"/>
                  </a:rPr>
                  <a:t>此处添加详细文本描述，建议与标题相关并符合整体语言风格，语言描述尽量简洁生动。尽量将每页幻灯片的字数控制在</a:t>
                </a:r>
                <a:r>
                  <a:rPr lang="en-US" altLang="zh-CN" sz="1000" dirty="0">
                    <a:sym typeface="HarmonyOS Sans SC Light" panose="00000400000000000000" pitchFamily="2" charset="-122"/>
                  </a:rPr>
                  <a:t>200</a:t>
                </a:r>
                <a:r>
                  <a:rPr lang="zh-CN" altLang="en-US" sz="1000" dirty="0">
                    <a:sym typeface="HarmonyOS Sans SC Light" panose="00000400000000000000" pitchFamily="2" charset="-122"/>
                  </a:rPr>
                  <a:t>字以内，据统计每页幻灯片的最好控制在</a:t>
                </a:r>
                <a:r>
                  <a:rPr lang="en-US" altLang="zh-CN" sz="1000" dirty="0">
                    <a:sym typeface="HarmonyOS Sans SC Light" panose="00000400000000000000" pitchFamily="2" charset="-122"/>
                  </a:rPr>
                  <a:t>5</a:t>
                </a:r>
                <a:r>
                  <a:rPr lang="zh-CN" altLang="en-US" sz="1000" dirty="0">
                    <a:sym typeface="HarmonyOS Sans SC Light" panose="00000400000000000000" pitchFamily="2" charset="-122"/>
                  </a:rPr>
                  <a:t>分钟之内。</a:t>
                </a:r>
                <a:endParaRPr lang="en-US" altLang="zh-CN" sz="1000" dirty="0"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E29AB2D5-87E4-B427-ADC2-FDFC6DBD98C5}"/>
                  </a:ext>
                </a:extLst>
              </p:cNvPr>
              <p:cNvSpPr txBox="1"/>
              <p:nvPr/>
            </p:nvSpPr>
            <p:spPr>
              <a:xfrm>
                <a:off x="283600" y="1906534"/>
                <a:ext cx="141830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CD24B94-CBD9-2AB7-9E03-3B42D86D8187}"/>
              </a:ext>
            </a:extLst>
          </p:cNvPr>
          <p:cNvGrpSpPr/>
          <p:nvPr/>
        </p:nvGrpSpPr>
        <p:grpSpPr>
          <a:xfrm>
            <a:off x="4654550" y="3242237"/>
            <a:ext cx="2882900" cy="2229547"/>
            <a:chOff x="731838" y="1542353"/>
            <a:chExt cx="2882900" cy="2229547"/>
          </a:xfrm>
        </p:grpSpPr>
        <p:sp>
          <p:nvSpPr>
            <p:cNvPr id="22" name="圆角矩形 227">
              <a:extLst>
                <a:ext uri="{FF2B5EF4-FFF2-40B4-BE49-F238E27FC236}">
                  <a16:creationId xmlns:a16="http://schemas.microsoft.com/office/drawing/2014/main" id="{5E700591-7A8E-932D-4698-E4BB06F0E577}"/>
                </a:ext>
              </a:extLst>
            </p:cNvPr>
            <p:cNvSpPr/>
            <p:nvPr/>
          </p:nvSpPr>
          <p:spPr>
            <a:xfrm>
              <a:off x="736602" y="1795791"/>
              <a:ext cx="2878136" cy="1976109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dirty="0">
                <a:solidFill>
                  <a:schemeClr val="lt1"/>
                </a:solidFill>
                <a:sym typeface="+mn-lt"/>
              </a:endParaRPr>
            </a:p>
          </p:txBody>
        </p:sp>
        <p:sp>
          <p:nvSpPr>
            <p:cNvPr id="23" name="矩形: 剪去单角 22">
              <a:extLst>
                <a:ext uri="{FF2B5EF4-FFF2-40B4-BE49-F238E27FC236}">
                  <a16:creationId xmlns:a16="http://schemas.microsoft.com/office/drawing/2014/main" id="{1935C6F6-C60F-B6F6-B6DB-DB5DBC18FF26}"/>
                </a:ext>
              </a:extLst>
            </p:cNvPr>
            <p:cNvSpPr/>
            <p:nvPr/>
          </p:nvSpPr>
          <p:spPr>
            <a:xfrm rot="10800000" flipH="1">
              <a:off x="731838" y="1542353"/>
              <a:ext cx="1711325" cy="400111"/>
            </a:xfrm>
            <a:prstGeom prst="snip1Rect">
              <a:avLst>
                <a:gd name="adj" fmla="val 40278"/>
              </a:avLst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B9EAABC-D3F8-28E3-37FA-683158E4D14D}"/>
                </a:ext>
              </a:extLst>
            </p:cNvPr>
            <p:cNvGrpSpPr/>
            <p:nvPr/>
          </p:nvGrpSpPr>
          <p:grpSpPr>
            <a:xfrm>
              <a:off x="886743" y="1570928"/>
              <a:ext cx="2583868" cy="1816943"/>
              <a:chOff x="283600" y="1906534"/>
              <a:chExt cx="2583868" cy="1816943"/>
            </a:xfrm>
          </p:grpSpPr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832F40ED-2291-C381-F52D-40A5C987BFB5}"/>
                  </a:ext>
                </a:extLst>
              </p:cNvPr>
              <p:cNvSpPr txBox="1"/>
              <p:nvPr/>
            </p:nvSpPr>
            <p:spPr>
              <a:xfrm>
                <a:off x="353785" y="2498526"/>
                <a:ext cx="2513683" cy="12249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ym typeface="HarmonyOS Sans SC Light" panose="00000400000000000000" pitchFamily="2" charset="-122"/>
                  </a:rPr>
                  <a:t>此处添加详细文本描述，建议与标题相关并符合整体语言风格，语言描述尽量简洁生动。尽量将每页幻灯片的字数控制在</a:t>
                </a:r>
                <a:r>
                  <a:rPr lang="en-US" altLang="zh-CN" sz="1000" dirty="0">
                    <a:sym typeface="HarmonyOS Sans SC Light" panose="00000400000000000000" pitchFamily="2" charset="-122"/>
                  </a:rPr>
                  <a:t>200</a:t>
                </a:r>
                <a:r>
                  <a:rPr lang="zh-CN" altLang="en-US" sz="1000" dirty="0">
                    <a:sym typeface="HarmonyOS Sans SC Light" panose="00000400000000000000" pitchFamily="2" charset="-122"/>
                  </a:rPr>
                  <a:t>字以内，据统计每页幻灯片的最好控制在</a:t>
                </a:r>
                <a:r>
                  <a:rPr lang="en-US" altLang="zh-CN" sz="1000" dirty="0">
                    <a:sym typeface="HarmonyOS Sans SC Light" panose="00000400000000000000" pitchFamily="2" charset="-122"/>
                  </a:rPr>
                  <a:t>5</a:t>
                </a:r>
                <a:r>
                  <a:rPr lang="zh-CN" altLang="en-US" sz="1000" dirty="0">
                    <a:sym typeface="HarmonyOS Sans SC Light" panose="00000400000000000000" pitchFamily="2" charset="-122"/>
                  </a:rPr>
                  <a:t>分钟之内。</a:t>
                </a:r>
                <a:endParaRPr lang="en-US" altLang="zh-CN" sz="1000" dirty="0"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5ADA9364-C106-33B2-9FB8-CB5BB41B0E55}"/>
                  </a:ext>
                </a:extLst>
              </p:cNvPr>
              <p:cNvSpPr txBox="1"/>
              <p:nvPr/>
            </p:nvSpPr>
            <p:spPr>
              <a:xfrm>
                <a:off x="283600" y="1906534"/>
                <a:ext cx="141830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1DAD0309-64CD-DDDB-7F3B-1FAE0AA4F346}"/>
              </a:ext>
            </a:extLst>
          </p:cNvPr>
          <p:cNvGrpSpPr/>
          <p:nvPr/>
        </p:nvGrpSpPr>
        <p:grpSpPr>
          <a:xfrm>
            <a:off x="8177212" y="1456628"/>
            <a:ext cx="2882900" cy="2229547"/>
            <a:chOff x="731838" y="1542353"/>
            <a:chExt cx="2882900" cy="2229547"/>
          </a:xfrm>
        </p:grpSpPr>
        <p:sp>
          <p:nvSpPr>
            <p:cNvPr id="28" name="圆角矩形 227">
              <a:extLst>
                <a:ext uri="{FF2B5EF4-FFF2-40B4-BE49-F238E27FC236}">
                  <a16:creationId xmlns:a16="http://schemas.microsoft.com/office/drawing/2014/main" id="{BDC0FB67-54A0-3B1F-05B8-27F98D1916CF}"/>
                </a:ext>
              </a:extLst>
            </p:cNvPr>
            <p:cNvSpPr/>
            <p:nvPr/>
          </p:nvSpPr>
          <p:spPr>
            <a:xfrm>
              <a:off x="736602" y="1795791"/>
              <a:ext cx="2878136" cy="1976109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dirty="0">
                <a:solidFill>
                  <a:schemeClr val="lt1"/>
                </a:solidFill>
                <a:sym typeface="+mn-lt"/>
              </a:endParaRPr>
            </a:p>
          </p:txBody>
        </p:sp>
        <p:sp>
          <p:nvSpPr>
            <p:cNvPr id="29" name="矩形: 剪去单角 28">
              <a:extLst>
                <a:ext uri="{FF2B5EF4-FFF2-40B4-BE49-F238E27FC236}">
                  <a16:creationId xmlns:a16="http://schemas.microsoft.com/office/drawing/2014/main" id="{71FF97C1-B0D1-322F-B859-E2F7579C1309}"/>
                </a:ext>
              </a:extLst>
            </p:cNvPr>
            <p:cNvSpPr/>
            <p:nvPr/>
          </p:nvSpPr>
          <p:spPr>
            <a:xfrm rot="10800000" flipH="1">
              <a:off x="731838" y="1542353"/>
              <a:ext cx="1711325" cy="400111"/>
            </a:xfrm>
            <a:prstGeom prst="snip1Rect">
              <a:avLst>
                <a:gd name="adj" fmla="val 40278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00">
                <a:solidFill>
                  <a:schemeClr val="bg1"/>
                </a:solidFill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4F9FEAED-3647-81A8-2028-76EA5C36AB9F}"/>
                </a:ext>
              </a:extLst>
            </p:cNvPr>
            <p:cNvGrpSpPr/>
            <p:nvPr/>
          </p:nvGrpSpPr>
          <p:grpSpPr>
            <a:xfrm>
              <a:off x="886743" y="1570928"/>
              <a:ext cx="2583868" cy="1816943"/>
              <a:chOff x="283600" y="1906534"/>
              <a:chExt cx="2583868" cy="1816943"/>
            </a:xfrm>
          </p:grpSpPr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F299D8E8-416C-F25C-318F-C5BED6CC06E0}"/>
                  </a:ext>
                </a:extLst>
              </p:cNvPr>
              <p:cNvSpPr txBox="1"/>
              <p:nvPr/>
            </p:nvSpPr>
            <p:spPr>
              <a:xfrm>
                <a:off x="353785" y="2498526"/>
                <a:ext cx="2513683" cy="12249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ym typeface="HarmonyOS Sans SC Light" panose="00000400000000000000" pitchFamily="2" charset="-122"/>
                  </a:rPr>
                  <a:t>此处添加详细文本描述，建议与标题相关并符合整体语言风格，语言描述尽量简洁生动。尽量将每页幻灯片的字数控制在</a:t>
                </a:r>
                <a:r>
                  <a:rPr lang="en-US" altLang="zh-CN" sz="1000" dirty="0">
                    <a:sym typeface="HarmonyOS Sans SC Light" panose="00000400000000000000" pitchFamily="2" charset="-122"/>
                  </a:rPr>
                  <a:t>200</a:t>
                </a:r>
                <a:r>
                  <a:rPr lang="zh-CN" altLang="en-US" sz="1000" dirty="0">
                    <a:sym typeface="HarmonyOS Sans SC Light" panose="00000400000000000000" pitchFamily="2" charset="-122"/>
                  </a:rPr>
                  <a:t>字以内，据统计每页幻灯片的最好控制在</a:t>
                </a:r>
                <a:r>
                  <a:rPr lang="en-US" altLang="zh-CN" sz="1000" dirty="0">
                    <a:sym typeface="HarmonyOS Sans SC Light" panose="00000400000000000000" pitchFamily="2" charset="-122"/>
                  </a:rPr>
                  <a:t>5</a:t>
                </a:r>
                <a:r>
                  <a:rPr lang="zh-CN" altLang="en-US" sz="1000" dirty="0">
                    <a:sym typeface="HarmonyOS Sans SC Light" panose="00000400000000000000" pitchFamily="2" charset="-122"/>
                  </a:rPr>
                  <a:t>分钟之内。</a:t>
                </a:r>
                <a:endParaRPr lang="en-US" altLang="zh-CN" sz="1000" dirty="0"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62C425FB-FE82-B59F-04E1-FB2A0E01101A}"/>
                  </a:ext>
                </a:extLst>
              </p:cNvPr>
              <p:cNvSpPr txBox="1"/>
              <p:nvPr/>
            </p:nvSpPr>
            <p:spPr>
              <a:xfrm>
                <a:off x="283600" y="1906534"/>
                <a:ext cx="141830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sp>
        <p:nvSpPr>
          <p:cNvPr id="33" name="矩形 32">
            <a:extLst>
              <a:ext uri="{FF2B5EF4-FFF2-40B4-BE49-F238E27FC236}">
                <a16:creationId xmlns:a16="http://schemas.microsoft.com/office/drawing/2014/main" id="{516CD177-3FDE-5619-473D-F32F312D21EB}"/>
              </a:ext>
            </a:extLst>
          </p:cNvPr>
          <p:cNvSpPr/>
          <p:nvPr/>
        </p:nvSpPr>
        <p:spPr>
          <a:xfrm>
            <a:off x="1131887" y="3839955"/>
            <a:ext cx="2887665" cy="1631829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 descr="D:\51PPT模板网\51pptmoban.com\图片.jpg">
            <a:extLst>
              <a:ext uri="{FF2B5EF4-FFF2-40B4-BE49-F238E27FC236}">
                <a16:creationId xmlns:a16="http://schemas.microsoft.com/office/drawing/2014/main" id="{BBD25141-7A68-870C-E17D-2E4CC8530505}"/>
              </a:ext>
            </a:extLst>
          </p:cNvPr>
          <p:cNvSpPr/>
          <p:nvPr/>
        </p:nvSpPr>
        <p:spPr>
          <a:xfrm>
            <a:off x="4649785" y="1456628"/>
            <a:ext cx="2887665" cy="1631829"/>
          </a:xfrm>
          <a:prstGeom prst="rect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 descr="D:\51PPT模板网\51pptmoban.com\图片.jpg">
            <a:extLst>
              <a:ext uri="{FF2B5EF4-FFF2-40B4-BE49-F238E27FC236}">
                <a16:creationId xmlns:a16="http://schemas.microsoft.com/office/drawing/2014/main" id="{5A57286F-5576-CD7D-4818-DB3C900ADFB5}"/>
              </a:ext>
            </a:extLst>
          </p:cNvPr>
          <p:cNvSpPr/>
          <p:nvPr/>
        </p:nvSpPr>
        <p:spPr>
          <a:xfrm>
            <a:off x="8172447" y="3839955"/>
            <a:ext cx="2887665" cy="1631829"/>
          </a:xfrm>
          <a:prstGeom prst="rect">
            <a:avLst/>
          </a:pr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364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E7CC80A2-53E1-3E19-D952-63B7BA360819}"/>
              </a:ext>
            </a:extLst>
          </p:cNvPr>
          <p:cNvSpPr/>
          <p:nvPr/>
        </p:nvSpPr>
        <p:spPr>
          <a:xfrm>
            <a:off x="731838" y="4491051"/>
            <a:ext cx="5027050" cy="1495425"/>
          </a:xfrm>
          <a:prstGeom prst="roundRect">
            <a:avLst>
              <a:gd name="adj" fmla="val 0"/>
            </a:avLst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 descr="D:\51PPT模板网\51pptmoban.com\图片.jpg">
            <a:extLst>
              <a:ext uri="{FF2B5EF4-FFF2-40B4-BE49-F238E27FC236}">
                <a16:creationId xmlns:a16="http://schemas.microsoft.com/office/drawing/2014/main" id="{C13F4799-0B76-571F-D9C5-72F60E5F9604}"/>
              </a:ext>
            </a:extLst>
          </p:cNvPr>
          <p:cNvSpPr/>
          <p:nvPr/>
        </p:nvSpPr>
        <p:spPr>
          <a:xfrm>
            <a:off x="6437321" y="2793213"/>
            <a:ext cx="5027050" cy="1495425"/>
          </a:xfrm>
          <a:prstGeom prst="roundRect">
            <a:avLst>
              <a:gd name="adj" fmla="val 0"/>
            </a:avLst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68AA830F-6C15-2CBC-E27B-A0E21E5F3FAE}"/>
              </a:ext>
            </a:extLst>
          </p:cNvPr>
          <p:cNvSpPr/>
          <p:nvPr/>
        </p:nvSpPr>
        <p:spPr>
          <a:xfrm>
            <a:off x="731838" y="1095375"/>
            <a:ext cx="5027050" cy="1495425"/>
          </a:xfrm>
          <a:prstGeom prst="roundRect">
            <a:avLst>
              <a:gd name="adj" fmla="val 0"/>
            </a:avLst>
          </a:prstGeom>
          <a:blipFill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D596B51-0F73-3C8F-F154-27CBCAD68DC3}"/>
              </a:ext>
            </a:extLst>
          </p:cNvPr>
          <p:cNvSpPr/>
          <p:nvPr/>
        </p:nvSpPr>
        <p:spPr>
          <a:xfrm>
            <a:off x="5754680" y="1095375"/>
            <a:ext cx="5705482" cy="149542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rgbClr val="4E5E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5758" y="64692"/>
            <a:ext cx="7809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研究成果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A54E45AD-1AF9-1314-4830-66D14F1B8FFE}"/>
              </a:ext>
            </a:extLst>
          </p:cNvPr>
          <p:cNvGrpSpPr/>
          <p:nvPr/>
        </p:nvGrpSpPr>
        <p:grpSpPr>
          <a:xfrm>
            <a:off x="5437987" y="1496713"/>
            <a:ext cx="692747" cy="692747"/>
            <a:chOff x="5775097" y="1788432"/>
            <a:chExt cx="692747" cy="692747"/>
          </a:xfrm>
        </p:grpSpPr>
        <p:sp>
          <p:nvSpPr>
            <p:cNvPr id="2" name="ï$ľíḑe"/>
            <p:cNvSpPr/>
            <p:nvPr/>
          </p:nvSpPr>
          <p:spPr>
            <a:xfrm>
              <a:off x="5775097" y="1788432"/>
              <a:ext cx="692747" cy="692747"/>
            </a:xfrm>
            <a:prstGeom prst="ellipse">
              <a:avLst/>
            </a:prstGeom>
            <a:solidFill>
              <a:srgbClr val="4E5E6B"/>
            </a:solidFill>
            <a:ln w="381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" name="i$ľiḑè"/>
            <p:cNvSpPr/>
            <p:nvPr/>
          </p:nvSpPr>
          <p:spPr bwMode="auto">
            <a:xfrm>
              <a:off x="5994212" y="2049541"/>
              <a:ext cx="254516" cy="242728"/>
            </a:xfrm>
            <a:custGeom>
              <a:avLst/>
              <a:gdLst>
                <a:gd name="connsiteX0" fmla="*/ 315778 w 607639"/>
                <a:gd name="connsiteY0" fmla="*/ 173080 h 579502"/>
                <a:gd name="connsiteX1" fmla="*/ 315778 w 607639"/>
                <a:gd name="connsiteY1" fmla="*/ 266058 h 579502"/>
                <a:gd name="connsiteX2" fmla="*/ 303493 w 607639"/>
                <a:gd name="connsiteY2" fmla="*/ 278325 h 579502"/>
                <a:gd name="connsiteX3" fmla="*/ 210375 w 607639"/>
                <a:gd name="connsiteY3" fmla="*/ 278325 h 579502"/>
                <a:gd name="connsiteX4" fmla="*/ 303493 w 607639"/>
                <a:gd name="connsiteY4" fmla="*/ 359925 h 579502"/>
                <a:gd name="connsiteX5" fmla="*/ 397500 w 607639"/>
                <a:gd name="connsiteY5" fmla="*/ 266058 h 579502"/>
                <a:gd name="connsiteX6" fmla="*/ 315778 w 607639"/>
                <a:gd name="connsiteY6" fmla="*/ 173080 h 579502"/>
                <a:gd name="connsiteX7" fmla="*/ 249814 w 607639"/>
                <a:gd name="connsiteY7" fmla="*/ 160816 h 579502"/>
                <a:gd name="connsiteX8" fmla="*/ 198110 w 607639"/>
                <a:gd name="connsiteY8" fmla="*/ 212449 h 579502"/>
                <a:gd name="connsiteX9" fmla="*/ 249814 w 607639"/>
                <a:gd name="connsiteY9" fmla="*/ 212449 h 579502"/>
                <a:gd name="connsiteX10" fmla="*/ 303493 w 607639"/>
                <a:gd name="connsiteY10" fmla="*/ 147835 h 579502"/>
                <a:gd name="connsiteX11" fmla="*/ 421981 w 607639"/>
                <a:gd name="connsiteY11" fmla="*/ 266058 h 579502"/>
                <a:gd name="connsiteX12" fmla="*/ 303493 w 607639"/>
                <a:gd name="connsiteY12" fmla="*/ 384370 h 579502"/>
                <a:gd name="connsiteX13" fmla="*/ 185093 w 607639"/>
                <a:gd name="connsiteY13" fmla="*/ 266058 h 579502"/>
                <a:gd name="connsiteX14" fmla="*/ 197289 w 607639"/>
                <a:gd name="connsiteY14" fmla="*/ 253880 h 579502"/>
                <a:gd name="connsiteX15" fmla="*/ 291297 w 607639"/>
                <a:gd name="connsiteY15" fmla="*/ 253880 h 579502"/>
                <a:gd name="connsiteX16" fmla="*/ 291297 w 607639"/>
                <a:gd name="connsiteY16" fmla="*/ 160013 h 579502"/>
                <a:gd name="connsiteX17" fmla="*/ 303493 w 607639"/>
                <a:gd name="connsiteY17" fmla="*/ 147835 h 579502"/>
                <a:gd name="connsiteX18" fmla="*/ 262095 w 607639"/>
                <a:gd name="connsiteY18" fmla="*/ 135133 h 579502"/>
                <a:gd name="connsiteX19" fmla="*/ 274287 w 607639"/>
                <a:gd name="connsiteY19" fmla="*/ 147397 h 579502"/>
                <a:gd name="connsiteX20" fmla="*/ 274287 w 607639"/>
                <a:gd name="connsiteY20" fmla="*/ 224713 h 579502"/>
                <a:gd name="connsiteX21" fmla="*/ 262095 w 607639"/>
                <a:gd name="connsiteY21" fmla="*/ 236888 h 579502"/>
                <a:gd name="connsiteX22" fmla="*/ 184672 w 607639"/>
                <a:gd name="connsiteY22" fmla="*/ 236888 h 579502"/>
                <a:gd name="connsiteX23" fmla="*/ 172391 w 607639"/>
                <a:gd name="connsiteY23" fmla="*/ 224713 h 579502"/>
                <a:gd name="connsiteX24" fmla="*/ 262095 w 607639"/>
                <a:gd name="connsiteY24" fmla="*/ 135133 h 579502"/>
                <a:gd name="connsiteX25" fmla="*/ 58120 w 607639"/>
                <a:gd name="connsiteY25" fmla="*/ 108514 h 579502"/>
                <a:gd name="connsiteX26" fmla="*/ 58120 w 607639"/>
                <a:gd name="connsiteY26" fmla="*/ 413970 h 579502"/>
                <a:gd name="connsiteX27" fmla="*/ 549430 w 607639"/>
                <a:gd name="connsiteY27" fmla="*/ 413970 h 579502"/>
                <a:gd name="connsiteX28" fmla="*/ 549430 w 607639"/>
                <a:gd name="connsiteY28" fmla="*/ 108514 h 579502"/>
                <a:gd name="connsiteX29" fmla="*/ 27236 w 607639"/>
                <a:gd name="connsiteY29" fmla="*/ 56079 h 579502"/>
                <a:gd name="connsiteX30" fmla="*/ 27236 w 607639"/>
                <a:gd name="connsiteY30" fmla="*/ 81319 h 579502"/>
                <a:gd name="connsiteX31" fmla="*/ 580403 w 607639"/>
                <a:gd name="connsiteY31" fmla="*/ 81319 h 579502"/>
                <a:gd name="connsiteX32" fmla="*/ 580403 w 607639"/>
                <a:gd name="connsiteY32" fmla="*/ 56079 h 579502"/>
                <a:gd name="connsiteX33" fmla="*/ 303775 w 607639"/>
                <a:gd name="connsiteY33" fmla="*/ 0 h 579502"/>
                <a:gd name="connsiteX34" fmla="*/ 317393 w 607639"/>
                <a:gd name="connsiteY34" fmla="*/ 13597 h 579502"/>
                <a:gd name="connsiteX35" fmla="*/ 317393 w 607639"/>
                <a:gd name="connsiteY35" fmla="*/ 28884 h 579502"/>
                <a:gd name="connsiteX36" fmla="*/ 580403 w 607639"/>
                <a:gd name="connsiteY36" fmla="*/ 28884 h 579502"/>
                <a:gd name="connsiteX37" fmla="*/ 607639 w 607639"/>
                <a:gd name="connsiteY37" fmla="*/ 56079 h 579502"/>
                <a:gd name="connsiteX38" fmla="*/ 607639 w 607639"/>
                <a:gd name="connsiteY38" fmla="*/ 81319 h 579502"/>
                <a:gd name="connsiteX39" fmla="*/ 580403 w 607639"/>
                <a:gd name="connsiteY39" fmla="*/ 108514 h 579502"/>
                <a:gd name="connsiteX40" fmla="*/ 576665 w 607639"/>
                <a:gd name="connsiteY40" fmla="*/ 108514 h 579502"/>
                <a:gd name="connsiteX41" fmla="*/ 576665 w 607639"/>
                <a:gd name="connsiteY41" fmla="*/ 413970 h 579502"/>
                <a:gd name="connsiteX42" fmla="*/ 549430 w 607639"/>
                <a:gd name="connsiteY42" fmla="*/ 441165 h 579502"/>
                <a:gd name="connsiteX43" fmla="*/ 317393 w 607639"/>
                <a:gd name="connsiteY43" fmla="*/ 441165 h 579502"/>
                <a:gd name="connsiteX44" fmla="*/ 317393 w 607639"/>
                <a:gd name="connsiteY44" fmla="*/ 481069 h 579502"/>
                <a:gd name="connsiteX45" fmla="*/ 418236 w 607639"/>
                <a:gd name="connsiteY45" fmla="*/ 554923 h 579502"/>
                <a:gd name="connsiteX46" fmla="*/ 421173 w 607639"/>
                <a:gd name="connsiteY46" fmla="*/ 573942 h 579502"/>
                <a:gd name="connsiteX47" fmla="*/ 410225 w 607639"/>
                <a:gd name="connsiteY47" fmla="*/ 579452 h 579502"/>
                <a:gd name="connsiteX48" fmla="*/ 402215 w 607639"/>
                <a:gd name="connsiteY48" fmla="*/ 576874 h 579502"/>
                <a:gd name="connsiteX49" fmla="*/ 317393 w 607639"/>
                <a:gd name="connsiteY49" fmla="*/ 514752 h 579502"/>
                <a:gd name="connsiteX50" fmla="*/ 317393 w 607639"/>
                <a:gd name="connsiteY50" fmla="*/ 565854 h 579502"/>
                <a:gd name="connsiteX51" fmla="*/ 303775 w 607639"/>
                <a:gd name="connsiteY51" fmla="*/ 579452 h 579502"/>
                <a:gd name="connsiteX52" fmla="*/ 290157 w 607639"/>
                <a:gd name="connsiteY52" fmla="*/ 565854 h 579502"/>
                <a:gd name="connsiteX53" fmla="*/ 290157 w 607639"/>
                <a:gd name="connsiteY53" fmla="*/ 514752 h 579502"/>
                <a:gd name="connsiteX54" fmla="*/ 205424 w 607639"/>
                <a:gd name="connsiteY54" fmla="*/ 576874 h 579502"/>
                <a:gd name="connsiteX55" fmla="*/ 186377 w 607639"/>
                <a:gd name="connsiteY55" fmla="*/ 573942 h 579502"/>
                <a:gd name="connsiteX56" fmla="*/ 189314 w 607639"/>
                <a:gd name="connsiteY56" fmla="*/ 554923 h 579502"/>
                <a:gd name="connsiteX57" fmla="*/ 290157 w 607639"/>
                <a:gd name="connsiteY57" fmla="*/ 481069 h 579502"/>
                <a:gd name="connsiteX58" fmla="*/ 290157 w 607639"/>
                <a:gd name="connsiteY58" fmla="*/ 441165 h 579502"/>
                <a:gd name="connsiteX59" fmla="*/ 58120 w 607639"/>
                <a:gd name="connsiteY59" fmla="*/ 441165 h 579502"/>
                <a:gd name="connsiteX60" fmla="*/ 30885 w 607639"/>
                <a:gd name="connsiteY60" fmla="*/ 413970 h 579502"/>
                <a:gd name="connsiteX61" fmla="*/ 30885 w 607639"/>
                <a:gd name="connsiteY61" fmla="*/ 108514 h 579502"/>
                <a:gd name="connsiteX62" fmla="*/ 27236 w 607639"/>
                <a:gd name="connsiteY62" fmla="*/ 108514 h 579502"/>
                <a:gd name="connsiteX63" fmla="*/ 0 w 607639"/>
                <a:gd name="connsiteY63" fmla="*/ 81319 h 579502"/>
                <a:gd name="connsiteX64" fmla="*/ 0 w 607639"/>
                <a:gd name="connsiteY64" fmla="*/ 56079 h 579502"/>
                <a:gd name="connsiteX65" fmla="*/ 27236 w 607639"/>
                <a:gd name="connsiteY65" fmla="*/ 28884 h 579502"/>
                <a:gd name="connsiteX66" fmla="*/ 290157 w 607639"/>
                <a:gd name="connsiteY66" fmla="*/ 28884 h 579502"/>
                <a:gd name="connsiteX67" fmla="*/ 290157 w 607639"/>
                <a:gd name="connsiteY67" fmla="*/ 13597 h 579502"/>
                <a:gd name="connsiteX68" fmla="*/ 303775 w 607639"/>
                <a:gd name="connsiteY68" fmla="*/ 0 h 5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07639" h="579502">
                  <a:moveTo>
                    <a:pt x="315778" y="173080"/>
                  </a:moveTo>
                  <a:lnTo>
                    <a:pt x="315778" y="266058"/>
                  </a:lnTo>
                  <a:cubicBezTo>
                    <a:pt x="315778" y="272814"/>
                    <a:pt x="310258" y="278325"/>
                    <a:pt x="303493" y="278325"/>
                  </a:cubicBezTo>
                  <a:lnTo>
                    <a:pt x="210375" y="278325"/>
                  </a:lnTo>
                  <a:cubicBezTo>
                    <a:pt x="216429" y="324281"/>
                    <a:pt x="255866" y="359925"/>
                    <a:pt x="303493" y="359925"/>
                  </a:cubicBezTo>
                  <a:cubicBezTo>
                    <a:pt x="355303" y="359925"/>
                    <a:pt x="397500" y="317792"/>
                    <a:pt x="397500" y="266058"/>
                  </a:cubicBezTo>
                  <a:cubicBezTo>
                    <a:pt x="397500" y="218502"/>
                    <a:pt x="361802" y="179124"/>
                    <a:pt x="315778" y="173080"/>
                  </a:cubicBezTo>
                  <a:close/>
                  <a:moveTo>
                    <a:pt x="249814" y="160816"/>
                  </a:moveTo>
                  <a:cubicBezTo>
                    <a:pt x="223740" y="165793"/>
                    <a:pt x="203093" y="186410"/>
                    <a:pt x="198110" y="212449"/>
                  </a:cubicBezTo>
                  <a:lnTo>
                    <a:pt x="249814" y="212449"/>
                  </a:lnTo>
                  <a:close/>
                  <a:moveTo>
                    <a:pt x="303493" y="147835"/>
                  </a:moveTo>
                  <a:cubicBezTo>
                    <a:pt x="368835" y="147835"/>
                    <a:pt x="421981" y="200902"/>
                    <a:pt x="421981" y="266058"/>
                  </a:cubicBezTo>
                  <a:cubicBezTo>
                    <a:pt x="421981" y="331303"/>
                    <a:pt x="368835" y="384370"/>
                    <a:pt x="303493" y="384370"/>
                  </a:cubicBezTo>
                  <a:cubicBezTo>
                    <a:pt x="238239" y="384370"/>
                    <a:pt x="185093" y="331303"/>
                    <a:pt x="185093" y="266058"/>
                  </a:cubicBezTo>
                  <a:cubicBezTo>
                    <a:pt x="185093" y="259303"/>
                    <a:pt x="190523" y="253880"/>
                    <a:pt x="197289" y="253880"/>
                  </a:cubicBezTo>
                  <a:lnTo>
                    <a:pt x="291297" y="253880"/>
                  </a:lnTo>
                  <a:lnTo>
                    <a:pt x="291297" y="160013"/>
                  </a:lnTo>
                  <a:cubicBezTo>
                    <a:pt x="291297" y="153257"/>
                    <a:pt x="296727" y="147835"/>
                    <a:pt x="303493" y="147835"/>
                  </a:cubicBezTo>
                  <a:close/>
                  <a:moveTo>
                    <a:pt x="262095" y="135133"/>
                  </a:moveTo>
                  <a:cubicBezTo>
                    <a:pt x="268859" y="135133"/>
                    <a:pt x="274287" y="140643"/>
                    <a:pt x="274287" y="147397"/>
                  </a:cubicBezTo>
                  <a:lnTo>
                    <a:pt x="274287" y="224713"/>
                  </a:lnTo>
                  <a:cubicBezTo>
                    <a:pt x="274287" y="231467"/>
                    <a:pt x="268859" y="236888"/>
                    <a:pt x="262095" y="236888"/>
                  </a:cubicBezTo>
                  <a:lnTo>
                    <a:pt x="184672" y="236888"/>
                  </a:lnTo>
                  <a:cubicBezTo>
                    <a:pt x="177909" y="236888"/>
                    <a:pt x="172391" y="231467"/>
                    <a:pt x="172391" y="224713"/>
                  </a:cubicBezTo>
                  <a:cubicBezTo>
                    <a:pt x="172391" y="175302"/>
                    <a:pt x="212616" y="135133"/>
                    <a:pt x="262095" y="135133"/>
                  </a:cubicBezTo>
                  <a:close/>
                  <a:moveTo>
                    <a:pt x="58120" y="108514"/>
                  </a:moveTo>
                  <a:lnTo>
                    <a:pt x="58120" y="413970"/>
                  </a:lnTo>
                  <a:lnTo>
                    <a:pt x="549430" y="413970"/>
                  </a:lnTo>
                  <a:lnTo>
                    <a:pt x="549430" y="108514"/>
                  </a:lnTo>
                  <a:close/>
                  <a:moveTo>
                    <a:pt x="27236" y="56079"/>
                  </a:moveTo>
                  <a:lnTo>
                    <a:pt x="27236" y="81319"/>
                  </a:lnTo>
                  <a:lnTo>
                    <a:pt x="580403" y="81319"/>
                  </a:lnTo>
                  <a:lnTo>
                    <a:pt x="580403" y="56079"/>
                  </a:lnTo>
                  <a:close/>
                  <a:moveTo>
                    <a:pt x="303775" y="0"/>
                  </a:moveTo>
                  <a:cubicBezTo>
                    <a:pt x="311341" y="0"/>
                    <a:pt x="317393" y="6132"/>
                    <a:pt x="317393" y="13597"/>
                  </a:cubicBezTo>
                  <a:lnTo>
                    <a:pt x="317393" y="28884"/>
                  </a:lnTo>
                  <a:lnTo>
                    <a:pt x="580403" y="28884"/>
                  </a:lnTo>
                  <a:cubicBezTo>
                    <a:pt x="595356" y="28884"/>
                    <a:pt x="607639" y="41148"/>
                    <a:pt x="607639" y="56079"/>
                  </a:cubicBezTo>
                  <a:lnTo>
                    <a:pt x="607639" y="81319"/>
                  </a:lnTo>
                  <a:cubicBezTo>
                    <a:pt x="607639" y="96338"/>
                    <a:pt x="595356" y="108514"/>
                    <a:pt x="580403" y="108514"/>
                  </a:cubicBezTo>
                  <a:lnTo>
                    <a:pt x="576665" y="108514"/>
                  </a:lnTo>
                  <a:lnTo>
                    <a:pt x="576665" y="413970"/>
                  </a:lnTo>
                  <a:cubicBezTo>
                    <a:pt x="576665" y="428990"/>
                    <a:pt x="564472" y="441165"/>
                    <a:pt x="549430" y="441165"/>
                  </a:cubicBezTo>
                  <a:lnTo>
                    <a:pt x="317393" y="441165"/>
                  </a:lnTo>
                  <a:lnTo>
                    <a:pt x="317393" y="481069"/>
                  </a:lnTo>
                  <a:lnTo>
                    <a:pt x="418236" y="554923"/>
                  </a:lnTo>
                  <a:cubicBezTo>
                    <a:pt x="424377" y="559366"/>
                    <a:pt x="425623" y="567898"/>
                    <a:pt x="421173" y="573942"/>
                  </a:cubicBezTo>
                  <a:cubicBezTo>
                    <a:pt x="418503" y="577585"/>
                    <a:pt x="414409" y="579452"/>
                    <a:pt x="410225" y="579452"/>
                  </a:cubicBezTo>
                  <a:cubicBezTo>
                    <a:pt x="407466" y="579452"/>
                    <a:pt x="404618" y="578652"/>
                    <a:pt x="402215" y="576874"/>
                  </a:cubicBezTo>
                  <a:lnTo>
                    <a:pt x="317393" y="514752"/>
                  </a:lnTo>
                  <a:lnTo>
                    <a:pt x="317393" y="565854"/>
                  </a:lnTo>
                  <a:cubicBezTo>
                    <a:pt x="317393" y="573408"/>
                    <a:pt x="311341" y="579452"/>
                    <a:pt x="303775" y="579452"/>
                  </a:cubicBezTo>
                  <a:cubicBezTo>
                    <a:pt x="296299" y="579452"/>
                    <a:pt x="290157" y="573408"/>
                    <a:pt x="290157" y="565854"/>
                  </a:cubicBezTo>
                  <a:lnTo>
                    <a:pt x="290157" y="514752"/>
                  </a:lnTo>
                  <a:lnTo>
                    <a:pt x="205424" y="576874"/>
                  </a:lnTo>
                  <a:cubicBezTo>
                    <a:pt x="199372" y="581318"/>
                    <a:pt x="190827" y="579985"/>
                    <a:pt x="186377" y="573942"/>
                  </a:cubicBezTo>
                  <a:cubicBezTo>
                    <a:pt x="181927" y="567898"/>
                    <a:pt x="183262" y="559366"/>
                    <a:pt x="189314" y="554923"/>
                  </a:cubicBezTo>
                  <a:lnTo>
                    <a:pt x="290157" y="481069"/>
                  </a:lnTo>
                  <a:lnTo>
                    <a:pt x="290157" y="441165"/>
                  </a:lnTo>
                  <a:lnTo>
                    <a:pt x="58120" y="441165"/>
                  </a:lnTo>
                  <a:cubicBezTo>
                    <a:pt x="43167" y="441165"/>
                    <a:pt x="30885" y="428990"/>
                    <a:pt x="30885" y="413970"/>
                  </a:cubicBezTo>
                  <a:lnTo>
                    <a:pt x="30885" y="108514"/>
                  </a:lnTo>
                  <a:lnTo>
                    <a:pt x="27236" y="108514"/>
                  </a:lnTo>
                  <a:cubicBezTo>
                    <a:pt x="12194" y="108514"/>
                    <a:pt x="0" y="96338"/>
                    <a:pt x="0" y="81319"/>
                  </a:cubicBezTo>
                  <a:lnTo>
                    <a:pt x="0" y="56079"/>
                  </a:lnTo>
                  <a:cubicBezTo>
                    <a:pt x="0" y="41148"/>
                    <a:pt x="12194" y="28884"/>
                    <a:pt x="27236" y="28884"/>
                  </a:cubicBezTo>
                  <a:lnTo>
                    <a:pt x="290157" y="28884"/>
                  </a:lnTo>
                  <a:lnTo>
                    <a:pt x="290157" y="13597"/>
                  </a:lnTo>
                  <a:cubicBezTo>
                    <a:pt x="290157" y="6132"/>
                    <a:pt x="296299" y="0"/>
                    <a:pt x="303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BC8AD8F-9566-C7B0-3339-0E7FA08CC9D6}"/>
              </a:ext>
            </a:extLst>
          </p:cNvPr>
          <p:cNvGrpSpPr/>
          <p:nvPr/>
        </p:nvGrpSpPr>
        <p:grpSpPr>
          <a:xfrm>
            <a:off x="6349849" y="1434825"/>
            <a:ext cx="2966425" cy="816522"/>
            <a:chOff x="283598" y="1906534"/>
            <a:chExt cx="2966425" cy="816522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962D373-8A1F-E047-61F3-60B77D36A75A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B362A0F-B86E-059B-E0B6-036951E19A4E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01D9D5B3-0C36-99D0-AE59-9B835BCFAEC9}"/>
              </a:ext>
            </a:extLst>
          </p:cNvPr>
          <p:cNvSpPr/>
          <p:nvPr/>
        </p:nvSpPr>
        <p:spPr>
          <a:xfrm>
            <a:off x="731838" y="2793213"/>
            <a:ext cx="5705483" cy="149542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rgbClr val="4E5E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22" name="ï$ľíḑe">
            <a:extLst>
              <a:ext uri="{FF2B5EF4-FFF2-40B4-BE49-F238E27FC236}">
                <a16:creationId xmlns:a16="http://schemas.microsoft.com/office/drawing/2014/main" id="{65D0AB5B-38B2-C291-31F9-DC71F68A6FCA}"/>
              </a:ext>
            </a:extLst>
          </p:cNvPr>
          <p:cNvSpPr/>
          <p:nvPr/>
        </p:nvSpPr>
        <p:spPr>
          <a:xfrm>
            <a:off x="6096000" y="3194551"/>
            <a:ext cx="692747" cy="692747"/>
          </a:xfrm>
          <a:prstGeom prst="ellipse">
            <a:avLst/>
          </a:prstGeom>
          <a:solidFill>
            <a:srgbClr val="C4E902"/>
          </a:solidFill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35DECD4-EC35-559D-2814-DF4AA5135108}"/>
              </a:ext>
            </a:extLst>
          </p:cNvPr>
          <p:cNvGrpSpPr/>
          <p:nvPr/>
        </p:nvGrpSpPr>
        <p:grpSpPr>
          <a:xfrm>
            <a:off x="2788255" y="3132663"/>
            <a:ext cx="2966425" cy="816522"/>
            <a:chOff x="283598" y="1906534"/>
            <a:chExt cx="2966425" cy="816522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AFAEDD0-7600-6D35-A613-11220FA53BE4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256095E9-4311-62E5-EC64-CDD4FA75ACD1}"/>
                </a:ext>
              </a:extLst>
            </p:cNvPr>
            <p:cNvSpPr txBox="1"/>
            <p:nvPr/>
          </p:nvSpPr>
          <p:spPr>
            <a:xfrm>
              <a:off x="1014456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09586B0B-C0AB-8A13-F899-4960B61446E8}"/>
              </a:ext>
            </a:extLst>
          </p:cNvPr>
          <p:cNvSpPr/>
          <p:nvPr/>
        </p:nvSpPr>
        <p:spPr>
          <a:xfrm>
            <a:off x="5754679" y="4491051"/>
            <a:ext cx="5705483" cy="149542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rgbClr val="4E5E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30" name="ï$ľíḑe">
            <a:extLst>
              <a:ext uri="{FF2B5EF4-FFF2-40B4-BE49-F238E27FC236}">
                <a16:creationId xmlns:a16="http://schemas.microsoft.com/office/drawing/2014/main" id="{7DF0FE6F-D18D-BB86-AF43-FBAD1AF22AE9}"/>
              </a:ext>
            </a:extLst>
          </p:cNvPr>
          <p:cNvSpPr/>
          <p:nvPr/>
        </p:nvSpPr>
        <p:spPr>
          <a:xfrm>
            <a:off x="5437987" y="4892389"/>
            <a:ext cx="692747" cy="692747"/>
          </a:xfrm>
          <a:prstGeom prst="ellipse">
            <a:avLst/>
          </a:prstGeom>
          <a:solidFill>
            <a:srgbClr val="4E5E6B"/>
          </a:solidFill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363FE6E9-8040-6B35-CACE-750653BB826C}"/>
              </a:ext>
            </a:extLst>
          </p:cNvPr>
          <p:cNvGrpSpPr/>
          <p:nvPr/>
        </p:nvGrpSpPr>
        <p:grpSpPr>
          <a:xfrm>
            <a:off x="6349849" y="4830501"/>
            <a:ext cx="2966425" cy="816522"/>
            <a:chOff x="283598" y="1906534"/>
            <a:chExt cx="2966425" cy="816522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A357B779-6481-C4D7-79E5-36680DDB9C2A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FB8F2D20-A5FD-38A2-06D0-1024D3E0B00F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35" name="î$liḓè">
            <a:extLst>
              <a:ext uri="{FF2B5EF4-FFF2-40B4-BE49-F238E27FC236}">
                <a16:creationId xmlns:a16="http://schemas.microsoft.com/office/drawing/2014/main" id="{380C67A7-581B-3AD8-B7B9-28CC3EBD2ABB}"/>
              </a:ext>
            </a:extLst>
          </p:cNvPr>
          <p:cNvSpPr/>
          <p:nvPr/>
        </p:nvSpPr>
        <p:spPr bwMode="auto">
          <a:xfrm>
            <a:off x="6310063" y="3416732"/>
            <a:ext cx="254515" cy="254091"/>
          </a:xfrm>
          <a:custGeom>
            <a:avLst/>
            <a:gdLst>
              <a:gd name="T0" fmla="*/ 485 w 485"/>
              <a:gd name="T1" fmla="*/ 230 h 485"/>
              <a:gd name="T2" fmla="*/ 430 w 485"/>
              <a:gd name="T3" fmla="*/ 175 h 485"/>
              <a:gd name="T4" fmla="*/ 406 w 485"/>
              <a:gd name="T5" fmla="*/ 175 h 485"/>
              <a:gd name="T6" fmla="*/ 462 w 485"/>
              <a:gd name="T7" fmla="*/ 119 h 485"/>
              <a:gd name="T8" fmla="*/ 405 w 485"/>
              <a:gd name="T9" fmla="*/ 62 h 485"/>
              <a:gd name="T10" fmla="*/ 327 w 485"/>
              <a:gd name="T11" fmla="*/ 62 h 485"/>
              <a:gd name="T12" fmla="*/ 310 w 485"/>
              <a:gd name="T13" fmla="*/ 79 h 485"/>
              <a:gd name="T14" fmla="*/ 310 w 485"/>
              <a:gd name="T15" fmla="*/ 0 h 485"/>
              <a:gd name="T16" fmla="*/ 230 w 485"/>
              <a:gd name="T17" fmla="*/ 0 h 485"/>
              <a:gd name="T18" fmla="*/ 175 w 485"/>
              <a:gd name="T19" fmla="*/ 55 h 485"/>
              <a:gd name="T20" fmla="*/ 175 w 485"/>
              <a:gd name="T21" fmla="*/ 79 h 485"/>
              <a:gd name="T22" fmla="*/ 119 w 485"/>
              <a:gd name="T23" fmla="*/ 23 h 485"/>
              <a:gd name="T24" fmla="*/ 62 w 485"/>
              <a:gd name="T25" fmla="*/ 80 h 485"/>
              <a:gd name="T26" fmla="*/ 62 w 485"/>
              <a:gd name="T27" fmla="*/ 158 h 485"/>
              <a:gd name="T28" fmla="*/ 79 w 485"/>
              <a:gd name="T29" fmla="*/ 175 h 485"/>
              <a:gd name="T30" fmla="*/ 0 w 485"/>
              <a:gd name="T31" fmla="*/ 175 h 485"/>
              <a:gd name="T32" fmla="*/ 0 w 485"/>
              <a:gd name="T33" fmla="*/ 255 h 485"/>
              <a:gd name="T34" fmla="*/ 55 w 485"/>
              <a:gd name="T35" fmla="*/ 310 h 485"/>
              <a:gd name="T36" fmla="*/ 79 w 485"/>
              <a:gd name="T37" fmla="*/ 310 h 485"/>
              <a:gd name="T38" fmla="*/ 23 w 485"/>
              <a:gd name="T39" fmla="*/ 366 h 485"/>
              <a:gd name="T40" fmla="*/ 80 w 485"/>
              <a:gd name="T41" fmla="*/ 423 h 485"/>
              <a:gd name="T42" fmla="*/ 158 w 485"/>
              <a:gd name="T43" fmla="*/ 423 h 485"/>
              <a:gd name="T44" fmla="*/ 175 w 485"/>
              <a:gd name="T45" fmla="*/ 406 h 485"/>
              <a:gd name="T46" fmla="*/ 175 w 485"/>
              <a:gd name="T47" fmla="*/ 485 h 485"/>
              <a:gd name="T48" fmla="*/ 255 w 485"/>
              <a:gd name="T49" fmla="*/ 485 h 485"/>
              <a:gd name="T50" fmla="*/ 310 w 485"/>
              <a:gd name="T51" fmla="*/ 430 h 485"/>
              <a:gd name="T52" fmla="*/ 310 w 485"/>
              <a:gd name="T53" fmla="*/ 406 h 485"/>
              <a:gd name="T54" fmla="*/ 366 w 485"/>
              <a:gd name="T55" fmla="*/ 462 h 485"/>
              <a:gd name="T56" fmla="*/ 423 w 485"/>
              <a:gd name="T57" fmla="*/ 405 h 485"/>
              <a:gd name="T58" fmla="*/ 423 w 485"/>
              <a:gd name="T59" fmla="*/ 327 h 485"/>
              <a:gd name="T60" fmla="*/ 406 w 485"/>
              <a:gd name="T61" fmla="*/ 310 h 485"/>
              <a:gd name="T62" fmla="*/ 485 w 485"/>
              <a:gd name="T63" fmla="*/ 310 h 485"/>
              <a:gd name="T64" fmla="*/ 485 w 485"/>
              <a:gd name="T65" fmla="*/ 230 h 485"/>
              <a:gd name="T66" fmla="*/ 243 w 485"/>
              <a:gd name="T67" fmla="*/ 343 h 485"/>
              <a:gd name="T68" fmla="*/ 143 w 485"/>
              <a:gd name="T69" fmla="*/ 243 h 485"/>
              <a:gd name="T70" fmla="*/ 243 w 485"/>
              <a:gd name="T71" fmla="*/ 143 h 485"/>
              <a:gd name="T72" fmla="*/ 343 w 485"/>
              <a:gd name="T73" fmla="*/ 243 h 485"/>
              <a:gd name="T74" fmla="*/ 243 w 485"/>
              <a:gd name="T75" fmla="*/ 343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85" h="485">
                <a:moveTo>
                  <a:pt x="485" y="230"/>
                </a:moveTo>
                <a:cubicBezTo>
                  <a:pt x="485" y="200"/>
                  <a:pt x="460" y="175"/>
                  <a:pt x="430" y="175"/>
                </a:cubicBezTo>
                <a:lnTo>
                  <a:pt x="406" y="175"/>
                </a:lnTo>
                <a:lnTo>
                  <a:pt x="462" y="119"/>
                </a:lnTo>
                <a:lnTo>
                  <a:pt x="405" y="62"/>
                </a:lnTo>
                <a:cubicBezTo>
                  <a:pt x="384" y="41"/>
                  <a:pt x="349" y="41"/>
                  <a:pt x="327" y="62"/>
                </a:cubicBezTo>
                <a:lnTo>
                  <a:pt x="310" y="79"/>
                </a:lnTo>
                <a:lnTo>
                  <a:pt x="310" y="0"/>
                </a:lnTo>
                <a:lnTo>
                  <a:pt x="230" y="0"/>
                </a:lnTo>
                <a:cubicBezTo>
                  <a:pt x="200" y="0"/>
                  <a:pt x="175" y="25"/>
                  <a:pt x="175" y="55"/>
                </a:cubicBezTo>
                <a:lnTo>
                  <a:pt x="175" y="79"/>
                </a:lnTo>
                <a:lnTo>
                  <a:pt x="119" y="23"/>
                </a:lnTo>
                <a:lnTo>
                  <a:pt x="62" y="80"/>
                </a:lnTo>
                <a:cubicBezTo>
                  <a:pt x="41" y="102"/>
                  <a:pt x="41" y="137"/>
                  <a:pt x="62" y="158"/>
                </a:cubicBezTo>
                <a:lnTo>
                  <a:pt x="79" y="175"/>
                </a:lnTo>
                <a:lnTo>
                  <a:pt x="0" y="175"/>
                </a:lnTo>
                <a:lnTo>
                  <a:pt x="0" y="255"/>
                </a:lnTo>
                <a:cubicBezTo>
                  <a:pt x="0" y="286"/>
                  <a:pt x="25" y="310"/>
                  <a:pt x="55" y="310"/>
                </a:cubicBezTo>
                <a:lnTo>
                  <a:pt x="79" y="310"/>
                </a:lnTo>
                <a:lnTo>
                  <a:pt x="23" y="366"/>
                </a:lnTo>
                <a:lnTo>
                  <a:pt x="80" y="423"/>
                </a:lnTo>
                <a:cubicBezTo>
                  <a:pt x="102" y="445"/>
                  <a:pt x="137" y="445"/>
                  <a:pt x="158" y="423"/>
                </a:cubicBezTo>
                <a:lnTo>
                  <a:pt x="175" y="406"/>
                </a:lnTo>
                <a:lnTo>
                  <a:pt x="175" y="485"/>
                </a:lnTo>
                <a:lnTo>
                  <a:pt x="255" y="485"/>
                </a:lnTo>
                <a:cubicBezTo>
                  <a:pt x="286" y="485"/>
                  <a:pt x="310" y="460"/>
                  <a:pt x="310" y="430"/>
                </a:cubicBezTo>
                <a:lnTo>
                  <a:pt x="310" y="406"/>
                </a:lnTo>
                <a:lnTo>
                  <a:pt x="366" y="462"/>
                </a:lnTo>
                <a:lnTo>
                  <a:pt x="423" y="405"/>
                </a:lnTo>
                <a:cubicBezTo>
                  <a:pt x="445" y="384"/>
                  <a:pt x="445" y="349"/>
                  <a:pt x="423" y="327"/>
                </a:cubicBezTo>
                <a:lnTo>
                  <a:pt x="406" y="310"/>
                </a:lnTo>
                <a:lnTo>
                  <a:pt x="485" y="310"/>
                </a:lnTo>
                <a:lnTo>
                  <a:pt x="485" y="230"/>
                </a:lnTo>
                <a:close/>
                <a:moveTo>
                  <a:pt x="243" y="343"/>
                </a:moveTo>
                <a:cubicBezTo>
                  <a:pt x="187" y="343"/>
                  <a:pt x="143" y="298"/>
                  <a:pt x="143" y="243"/>
                </a:cubicBezTo>
                <a:cubicBezTo>
                  <a:pt x="143" y="187"/>
                  <a:pt x="187" y="143"/>
                  <a:pt x="243" y="143"/>
                </a:cubicBezTo>
                <a:cubicBezTo>
                  <a:pt x="298" y="143"/>
                  <a:pt x="343" y="187"/>
                  <a:pt x="343" y="243"/>
                </a:cubicBezTo>
                <a:cubicBezTo>
                  <a:pt x="343" y="298"/>
                  <a:pt x="298" y="343"/>
                  <a:pt x="243" y="3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36" name="îśľíḓè">
            <a:extLst>
              <a:ext uri="{FF2B5EF4-FFF2-40B4-BE49-F238E27FC236}">
                <a16:creationId xmlns:a16="http://schemas.microsoft.com/office/drawing/2014/main" id="{0BF8B395-ACDC-66DF-BCD4-4ED49B052069}"/>
              </a:ext>
            </a:extLst>
          </p:cNvPr>
          <p:cNvSpPr/>
          <p:nvPr/>
        </p:nvSpPr>
        <p:spPr bwMode="auto">
          <a:xfrm>
            <a:off x="5657102" y="5146640"/>
            <a:ext cx="254516" cy="231637"/>
          </a:xfrm>
          <a:custGeom>
            <a:avLst/>
            <a:gdLst>
              <a:gd name="T0" fmla="*/ 472622 w 604011"/>
              <a:gd name="T1" fmla="*/ 472622 w 604011"/>
              <a:gd name="T2" fmla="*/ 472622 w 604011"/>
              <a:gd name="T3" fmla="*/ 472622 w 604011"/>
              <a:gd name="T4" fmla="*/ 472622 w 604011"/>
              <a:gd name="T5" fmla="*/ 472622 w 604011"/>
              <a:gd name="T6" fmla="*/ 472622 w 604011"/>
              <a:gd name="T7" fmla="*/ 472622 w 604011"/>
              <a:gd name="T8" fmla="*/ 472622 w 604011"/>
              <a:gd name="T9" fmla="*/ 472622 w 604011"/>
              <a:gd name="T10" fmla="*/ 472622 w 604011"/>
              <a:gd name="T11" fmla="*/ 472622 w 604011"/>
              <a:gd name="T12" fmla="*/ 472622 w 604011"/>
              <a:gd name="T13" fmla="*/ 472622 w 604011"/>
              <a:gd name="T14" fmla="*/ 472622 w 604011"/>
              <a:gd name="T15" fmla="*/ 472622 w 604011"/>
              <a:gd name="T16" fmla="*/ 472622 w 604011"/>
              <a:gd name="T17" fmla="*/ 472622 w 604011"/>
              <a:gd name="T18" fmla="*/ 472622 w 604011"/>
              <a:gd name="T19" fmla="*/ 472622 w 604011"/>
              <a:gd name="T20" fmla="*/ 472622 w 604011"/>
              <a:gd name="T21" fmla="*/ 472622 w 604011"/>
              <a:gd name="T22" fmla="*/ 472622 w 604011"/>
              <a:gd name="T23" fmla="*/ 472622 w 604011"/>
              <a:gd name="T24" fmla="*/ 472622 w 604011"/>
              <a:gd name="T25" fmla="*/ 472622 w 604011"/>
              <a:gd name="T26" fmla="*/ 472622 w 604011"/>
              <a:gd name="T27" fmla="*/ 472622 w 604011"/>
              <a:gd name="T28" fmla="*/ 472622 w 604011"/>
              <a:gd name="T29" fmla="*/ 472622 w 604011"/>
              <a:gd name="T30" fmla="*/ 472622 w 604011"/>
              <a:gd name="T31" fmla="*/ 472622 w 604011"/>
              <a:gd name="T32" fmla="*/ 472622 w 604011"/>
              <a:gd name="T33" fmla="*/ 472622 w 604011"/>
              <a:gd name="T34" fmla="*/ 472622 w 604011"/>
              <a:gd name="T35" fmla="*/ 472622 w 604011"/>
              <a:gd name="T36" fmla="*/ 472622 w 604011"/>
              <a:gd name="T37" fmla="*/ 472622 w 604011"/>
              <a:gd name="T38" fmla="*/ 472622 w 604011"/>
              <a:gd name="T39" fmla="*/ 472622 w 604011"/>
              <a:gd name="T40" fmla="*/ 472622 w 604011"/>
              <a:gd name="T41" fmla="*/ 472622 w 604011"/>
              <a:gd name="T42" fmla="*/ 472622 w 604011"/>
              <a:gd name="T43" fmla="*/ 472622 w 604011"/>
              <a:gd name="T44" fmla="*/ 472622 w 604011"/>
              <a:gd name="T45" fmla="*/ 472622 w 604011"/>
              <a:gd name="T46" fmla="*/ 472622 w 604011"/>
              <a:gd name="T47" fmla="*/ 472622 w 604011"/>
              <a:gd name="T48" fmla="*/ 472622 w 604011"/>
              <a:gd name="T49" fmla="*/ 472622 w 604011"/>
              <a:gd name="T50" fmla="*/ 472622 w 604011"/>
              <a:gd name="T51" fmla="*/ 472622 w 604011"/>
              <a:gd name="T52" fmla="*/ 472622 w 604011"/>
              <a:gd name="T53" fmla="*/ 472622 w 604011"/>
              <a:gd name="T54" fmla="*/ 472622 w 604011"/>
              <a:gd name="T55" fmla="*/ 472622 w 604011"/>
              <a:gd name="T56" fmla="*/ 472622 w 604011"/>
              <a:gd name="T57" fmla="*/ 472622 w 604011"/>
              <a:gd name="T58" fmla="*/ 472622 w 604011"/>
              <a:gd name="T59" fmla="*/ 472622 w 604011"/>
              <a:gd name="T60" fmla="*/ 472622 w 604011"/>
              <a:gd name="T61" fmla="*/ 472622 w 604011"/>
              <a:gd name="T62" fmla="*/ 472622 w 604011"/>
              <a:gd name="T63" fmla="*/ 472622 w 604011"/>
              <a:gd name="T64" fmla="*/ 472622 w 604011"/>
              <a:gd name="T65" fmla="*/ 472622 w 604011"/>
              <a:gd name="T66" fmla="*/ 472622 w 604011"/>
              <a:gd name="T67" fmla="*/ 472622 w 604011"/>
              <a:gd name="T68" fmla="*/ 472622 w 604011"/>
              <a:gd name="T69" fmla="*/ 472622 w 604011"/>
              <a:gd name="T70" fmla="*/ 472622 w 604011"/>
              <a:gd name="T71" fmla="*/ 472622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20" h="1750">
                <a:moveTo>
                  <a:pt x="1536" y="0"/>
                </a:moveTo>
                <a:cubicBezTo>
                  <a:pt x="1332" y="0"/>
                  <a:pt x="1165" y="161"/>
                  <a:pt x="1154" y="363"/>
                </a:cubicBezTo>
                <a:lnTo>
                  <a:pt x="766" y="363"/>
                </a:lnTo>
                <a:cubicBezTo>
                  <a:pt x="755" y="161"/>
                  <a:pt x="588" y="0"/>
                  <a:pt x="384" y="0"/>
                </a:cubicBezTo>
                <a:cubicBezTo>
                  <a:pt x="172" y="0"/>
                  <a:pt x="0" y="173"/>
                  <a:pt x="0" y="384"/>
                </a:cubicBezTo>
                <a:cubicBezTo>
                  <a:pt x="0" y="596"/>
                  <a:pt x="172" y="768"/>
                  <a:pt x="384" y="768"/>
                </a:cubicBezTo>
                <a:cubicBezTo>
                  <a:pt x="447" y="768"/>
                  <a:pt x="506" y="751"/>
                  <a:pt x="559" y="724"/>
                </a:cubicBezTo>
                <a:lnTo>
                  <a:pt x="748" y="1046"/>
                </a:lnTo>
                <a:cubicBezTo>
                  <a:pt x="644" y="1115"/>
                  <a:pt x="576" y="1232"/>
                  <a:pt x="576" y="1366"/>
                </a:cubicBezTo>
                <a:cubicBezTo>
                  <a:pt x="576" y="1577"/>
                  <a:pt x="748" y="1750"/>
                  <a:pt x="960" y="1750"/>
                </a:cubicBezTo>
                <a:cubicBezTo>
                  <a:pt x="1172" y="1750"/>
                  <a:pt x="1344" y="1577"/>
                  <a:pt x="1344" y="1366"/>
                </a:cubicBezTo>
                <a:cubicBezTo>
                  <a:pt x="1344" y="1233"/>
                  <a:pt x="1276" y="1115"/>
                  <a:pt x="1173" y="1046"/>
                </a:cubicBezTo>
                <a:lnTo>
                  <a:pt x="1362" y="724"/>
                </a:lnTo>
                <a:cubicBezTo>
                  <a:pt x="1414" y="752"/>
                  <a:pt x="1473" y="768"/>
                  <a:pt x="1536" y="768"/>
                </a:cubicBezTo>
                <a:cubicBezTo>
                  <a:pt x="1748" y="768"/>
                  <a:pt x="1920" y="596"/>
                  <a:pt x="1920" y="384"/>
                </a:cubicBezTo>
                <a:cubicBezTo>
                  <a:pt x="1920" y="173"/>
                  <a:pt x="1748" y="0"/>
                  <a:pt x="1536" y="0"/>
                </a:cubicBezTo>
                <a:close/>
                <a:moveTo>
                  <a:pt x="307" y="623"/>
                </a:moveTo>
                <a:cubicBezTo>
                  <a:pt x="307" y="623"/>
                  <a:pt x="358" y="597"/>
                  <a:pt x="337" y="548"/>
                </a:cubicBezTo>
                <a:cubicBezTo>
                  <a:pt x="327" y="550"/>
                  <a:pt x="301" y="555"/>
                  <a:pt x="280" y="557"/>
                </a:cubicBezTo>
                <a:cubicBezTo>
                  <a:pt x="259" y="560"/>
                  <a:pt x="241" y="548"/>
                  <a:pt x="237" y="537"/>
                </a:cubicBezTo>
                <a:cubicBezTo>
                  <a:pt x="233" y="527"/>
                  <a:pt x="244" y="508"/>
                  <a:pt x="240" y="502"/>
                </a:cubicBezTo>
                <a:cubicBezTo>
                  <a:pt x="235" y="496"/>
                  <a:pt x="219" y="479"/>
                  <a:pt x="225" y="464"/>
                </a:cubicBezTo>
                <a:cubicBezTo>
                  <a:pt x="230" y="449"/>
                  <a:pt x="228" y="442"/>
                  <a:pt x="228" y="442"/>
                </a:cubicBezTo>
                <a:cubicBezTo>
                  <a:pt x="228" y="442"/>
                  <a:pt x="197" y="436"/>
                  <a:pt x="195" y="425"/>
                </a:cubicBezTo>
                <a:cubicBezTo>
                  <a:pt x="192" y="414"/>
                  <a:pt x="236" y="346"/>
                  <a:pt x="236" y="346"/>
                </a:cubicBezTo>
                <a:cubicBezTo>
                  <a:pt x="236" y="346"/>
                  <a:pt x="227" y="330"/>
                  <a:pt x="224" y="321"/>
                </a:cubicBezTo>
                <a:cubicBezTo>
                  <a:pt x="222" y="312"/>
                  <a:pt x="224" y="265"/>
                  <a:pt x="253" y="211"/>
                </a:cubicBezTo>
                <a:cubicBezTo>
                  <a:pt x="281" y="157"/>
                  <a:pt x="347" y="138"/>
                  <a:pt x="434" y="149"/>
                </a:cubicBezTo>
                <a:cubicBezTo>
                  <a:pt x="521" y="160"/>
                  <a:pt x="573" y="248"/>
                  <a:pt x="573" y="301"/>
                </a:cubicBezTo>
                <a:cubicBezTo>
                  <a:pt x="573" y="406"/>
                  <a:pt x="499" y="455"/>
                  <a:pt x="498" y="493"/>
                </a:cubicBezTo>
                <a:cubicBezTo>
                  <a:pt x="496" y="561"/>
                  <a:pt x="573" y="623"/>
                  <a:pt x="573" y="623"/>
                </a:cubicBezTo>
                <a:lnTo>
                  <a:pt x="307" y="623"/>
                </a:lnTo>
                <a:close/>
                <a:moveTo>
                  <a:pt x="883" y="1604"/>
                </a:moveTo>
                <a:cubicBezTo>
                  <a:pt x="883" y="1604"/>
                  <a:pt x="934" y="1579"/>
                  <a:pt x="913" y="1529"/>
                </a:cubicBezTo>
                <a:cubicBezTo>
                  <a:pt x="904" y="1531"/>
                  <a:pt x="877" y="1536"/>
                  <a:pt x="856" y="1539"/>
                </a:cubicBezTo>
                <a:cubicBezTo>
                  <a:pt x="835" y="1541"/>
                  <a:pt x="817" y="1529"/>
                  <a:pt x="813" y="1518"/>
                </a:cubicBezTo>
                <a:cubicBezTo>
                  <a:pt x="809" y="1508"/>
                  <a:pt x="820" y="1489"/>
                  <a:pt x="816" y="1483"/>
                </a:cubicBezTo>
                <a:cubicBezTo>
                  <a:pt x="811" y="1477"/>
                  <a:pt x="795" y="1460"/>
                  <a:pt x="801" y="1445"/>
                </a:cubicBezTo>
                <a:cubicBezTo>
                  <a:pt x="806" y="1430"/>
                  <a:pt x="804" y="1423"/>
                  <a:pt x="804" y="1423"/>
                </a:cubicBezTo>
                <a:cubicBezTo>
                  <a:pt x="804" y="1423"/>
                  <a:pt x="773" y="1417"/>
                  <a:pt x="771" y="1406"/>
                </a:cubicBezTo>
                <a:cubicBezTo>
                  <a:pt x="768" y="1395"/>
                  <a:pt x="812" y="1327"/>
                  <a:pt x="812" y="1327"/>
                </a:cubicBezTo>
                <a:cubicBezTo>
                  <a:pt x="812" y="1327"/>
                  <a:pt x="803" y="1311"/>
                  <a:pt x="800" y="1302"/>
                </a:cubicBezTo>
                <a:cubicBezTo>
                  <a:pt x="798" y="1293"/>
                  <a:pt x="800" y="1246"/>
                  <a:pt x="829" y="1192"/>
                </a:cubicBezTo>
                <a:cubicBezTo>
                  <a:pt x="857" y="1139"/>
                  <a:pt x="923" y="1119"/>
                  <a:pt x="1010" y="1130"/>
                </a:cubicBezTo>
                <a:cubicBezTo>
                  <a:pt x="1097" y="1141"/>
                  <a:pt x="1149" y="1229"/>
                  <a:pt x="1149" y="1282"/>
                </a:cubicBezTo>
                <a:cubicBezTo>
                  <a:pt x="1149" y="1388"/>
                  <a:pt x="1075" y="1436"/>
                  <a:pt x="1074" y="1474"/>
                </a:cubicBezTo>
                <a:cubicBezTo>
                  <a:pt x="1072" y="1542"/>
                  <a:pt x="1149" y="1604"/>
                  <a:pt x="1149" y="1604"/>
                </a:cubicBezTo>
                <a:lnTo>
                  <a:pt x="883" y="1604"/>
                </a:lnTo>
                <a:close/>
                <a:moveTo>
                  <a:pt x="1135" y="1026"/>
                </a:moveTo>
                <a:cubicBezTo>
                  <a:pt x="1082" y="999"/>
                  <a:pt x="1023" y="982"/>
                  <a:pt x="960" y="982"/>
                </a:cubicBezTo>
                <a:cubicBezTo>
                  <a:pt x="897" y="982"/>
                  <a:pt x="838" y="998"/>
                  <a:pt x="785" y="1026"/>
                </a:cubicBezTo>
                <a:lnTo>
                  <a:pt x="596" y="704"/>
                </a:lnTo>
                <a:cubicBezTo>
                  <a:pt x="694" y="639"/>
                  <a:pt x="759" y="530"/>
                  <a:pt x="766" y="406"/>
                </a:cubicBezTo>
                <a:lnTo>
                  <a:pt x="1154" y="406"/>
                </a:lnTo>
                <a:cubicBezTo>
                  <a:pt x="1161" y="530"/>
                  <a:pt x="1226" y="639"/>
                  <a:pt x="1324" y="704"/>
                </a:cubicBezTo>
                <a:lnTo>
                  <a:pt x="1135" y="1026"/>
                </a:lnTo>
                <a:close/>
                <a:moveTo>
                  <a:pt x="1459" y="623"/>
                </a:moveTo>
                <a:cubicBezTo>
                  <a:pt x="1459" y="623"/>
                  <a:pt x="1510" y="597"/>
                  <a:pt x="1489" y="548"/>
                </a:cubicBezTo>
                <a:cubicBezTo>
                  <a:pt x="1479" y="550"/>
                  <a:pt x="1453" y="555"/>
                  <a:pt x="1432" y="557"/>
                </a:cubicBezTo>
                <a:cubicBezTo>
                  <a:pt x="1411" y="560"/>
                  <a:pt x="1393" y="548"/>
                  <a:pt x="1389" y="537"/>
                </a:cubicBezTo>
                <a:cubicBezTo>
                  <a:pt x="1385" y="527"/>
                  <a:pt x="1396" y="508"/>
                  <a:pt x="1392" y="502"/>
                </a:cubicBezTo>
                <a:cubicBezTo>
                  <a:pt x="1387" y="496"/>
                  <a:pt x="1371" y="479"/>
                  <a:pt x="1377" y="464"/>
                </a:cubicBezTo>
                <a:cubicBezTo>
                  <a:pt x="1382" y="449"/>
                  <a:pt x="1380" y="442"/>
                  <a:pt x="1380" y="442"/>
                </a:cubicBezTo>
                <a:cubicBezTo>
                  <a:pt x="1380" y="442"/>
                  <a:pt x="1350" y="436"/>
                  <a:pt x="1347" y="425"/>
                </a:cubicBezTo>
                <a:cubicBezTo>
                  <a:pt x="1344" y="414"/>
                  <a:pt x="1388" y="346"/>
                  <a:pt x="1388" y="346"/>
                </a:cubicBezTo>
                <a:cubicBezTo>
                  <a:pt x="1388" y="346"/>
                  <a:pt x="1379" y="330"/>
                  <a:pt x="1376" y="321"/>
                </a:cubicBezTo>
                <a:cubicBezTo>
                  <a:pt x="1374" y="312"/>
                  <a:pt x="1376" y="265"/>
                  <a:pt x="1405" y="211"/>
                </a:cubicBezTo>
                <a:cubicBezTo>
                  <a:pt x="1433" y="157"/>
                  <a:pt x="1499" y="138"/>
                  <a:pt x="1586" y="149"/>
                </a:cubicBezTo>
                <a:cubicBezTo>
                  <a:pt x="1673" y="160"/>
                  <a:pt x="1725" y="248"/>
                  <a:pt x="1725" y="301"/>
                </a:cubicBezTo>
                <a:cubicBezTo>
                  <a:pt x="1725" y="406"/>
                  <a:pt x="1651" y="455"/>
                  <a:pt x="1650" y="493"/>
                </a:cubicBezTo>
                <a:cubicBezTo>
                  <a:pt x="1648" y="561"/>
                  <a:pt x="1725" y="623"/>
                  <a:pt x="1725" y="623"/>
                </a:cubicBezTo>
                <a:lnTo>
                  <a:pt x="1459" y="62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910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87666AD-D6CF-B683-5AAD-B4A25C0AD813}"/>
              </a:ext>
            </a:extLst>
          </p:cNvPr>
          <p:cNvSpPr/>
          <p:nvPr/>
        </p:nvSpPr>
        <p:spPr>
          <a:xfrm>
            <a:off x="0" y="5552828"/>
            <a:ext cx="12192000" cy="1305172"/>
          </a:xfrm>
          <a:prstGeom prst="roundRect">
            <a:avLst>
              <a:gd name="adj" fmla="val 0"/>
            </a:avLst>
          </a:pr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梯形 23">
            <a:extLst>
              <a:ext uri="{FF2B5EF4-FFF2-40B4-BE49-F238E27FC236}">
                <a16:creationId xmlns:a16="http://schemas.microsoft.com/office/drawing/2014/main" id="{D515F824-EBA2-F6C0-81C9-EE180A590DE4}"/>
              </a:ext>
            </a:extLst>
          </p:cNvPr>
          <p:cNvSpPr/>
          <p:nvPr/>
        </p:nvSpPr>
        <p:spPr>
          <a:xfrm>
            <a:off x="1262743" y="6512477"/>
            <a:ext cx="9666514" cy="615553"/>
          </a:xfrm>
          <a:prstGeom prst="trapezoid">
            <a:avLst/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65999DC-84A8-9C7E-D8E8-93BE570A6B8F}"/>
              </a:ext>
            </a:extLst>
          </p:cNvPr>
          <p:cNvGrpSpPr/>
          <p:nvPr/>
        </p:nvGrpSpPr>
        <p:grpSpPr>
          <a:xfrm>
            <a:off x="4285979" y="1769491"/>
            <a:ext cx="3620042" cy="730074"/>
            <a:chOff x="1332958" y="2256599"/>
            <a:chExt cx="3620042" cy="730074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26E7C0C1-8556-9CA2-E697-CB8D15DFEAE1}"/>
                </a:ext>
              </a:extLst>
            </p:cNvPr>
            <p:cNvSpPr/>
            <p:nvPr/>
          </p:nvSpPr>
          <p:spPr>
            <a:xfrm>
              <a:off x="1600200" y="2256599"/>
              <a:ext cx="3352800" cy="730074"/>
            </a:xfrm>
            <a:prstGeom prst="roundRect">
              <a:avLst>
                <a:gd name="adj" fmla="val 0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166E545-6339-978B-A617-DDF75179BFCD}"/>
                </a:ext>
              </a:extLst>
            </p:cNvPr>
            <p:cNvSpPr/>
            <p:nvPr/>
          </p:nvSpPr>
          <p:spPr>
            <a:xfrm rot="16200000">
              <a:off x="1529081" y="2060477"/>
              <a:ext cx="730072" cy="1122318"/>
            </a:xfrm>
            <a:custGeom>
              <a:avLst/>
              <a:gdLst>
                <a:gd name="connsiteX0" fmla="*/ 821420 w 821420"/>
                <a:gd name="connsiteY0" fmla="*/ 0 h 1262743"/>
                <a:gd name="connsiteX1" fmla="*/ 821420 w 821420"/>
                <a:gd name="connsiteY1" fmla="*/ 24973 h 1262743"/>
                <a:gd name="connsiteX2" fmla="*/ 821420 w 821420"/>
                <a:gd name="connsiteY2" fmla="*/ 181165 h 1262743"/>
                <a:gd name="connsiteX3" fmla="*/ 821420 w 821420"/>
                <a:gd name="connsiteY3" fmla="*/ 335756 h 1262743"/>
                <a:gd name="connsiteX4" fmla="*/ 821420 w 821420"/>
                <a:gd name="connsiteY4" fmla="*/ 491948 h 1262743"/>
                <a:gd name="connsiteX5" fmla="*/ 821420 w 821420"/>
                <a:gd name="connsiteY5" fmla="*/ 646539 h 1262743"/>
                <a:gd name="connsiteX6" fmla="*/ 821420 w 821420"/>
                <a:gd name="connsiteY6" fmla="*/ 802731 h 1262743"/>
                <a:gd name="connsiteX7" fmla="*/ 821420 w 821420"/>
                <a:gd name="connsiteY7" fmla="*/ 1113514 h 1262743"/>
                <a:gd name="connsiteX8" fmla="*/ 789924 w 821420"/>
                <a:gd name="connsiteY8" fmla="*/ 1110542 h 1262743"/>
                <a:gd name="connsiteX9" fmla="*/ 625633 w 821420"/>
                <a:gd name="connsiteY9" fmla="*/ 1118623 h 1262743"/>
                <a:gd name="connsiteX10" fmla="*/ 411624 w 821420"/>
                <a:gd name="connsiteY10" fmla="*/ 1261682 h 1262743"/>
                <a:gd name="connsiteX11" fmla="*/ 410710 w 821420"/>
                <a:gd name="connsiteY11" fmla="*/ 1262743 h 1262743"/>
                <a:gd name="connsiteX12" fmla="*/ 409796 w 821420"/>
                <a:gd name="connsiteY12" fmla="*/ 1261682 h 1262743"/>
                <a:gd name="connsiteX13" fmla="*/ 195788 w 821420"/>
                <a:gd name="connsiteY13" fmla="*/ 1118623 h 1262743"/>
                <a:gd name="connsiteX14" fmla="*/ 31496 w 821420"/>
                <a:gd name="connsiteY14" fmla="*/ 1110542 h 1262743"/>
                <a:gd name="connsiteX15" fmla="*/ 0 w 821420"/>
                <a:gd name="connsiteY15" fmla="*/ 1113514 h 1262743"/>
                <a:gd name="connsiteX16" fmla="*/ 0 w 821420"/>
                <a:gd name="connsiteY16" fmla="*/ 802731 h 1262743"/>
                <a:gd name="connsiteX17" fmla="*/ 0 w 821420"/>
                <a:gd name="connsiteY17" fmla="*/ 646539 h 1262743"/>
                <a:gd name="connsiteX18" fmla="*/ 0 w 821420"/>
                <a:gd name="connsiteY18" fmla="*/ 491948 h 1262743"/>
                <a:gd name="connsiteX19" fmla="*/ 0 w 821420"/>
                <a:gd name="connsiteY19" fmla="*/ 335756 h 1262743"/>
                <a:gd name="connsiteX20" fmla="*/ 0 w 821420"/>
                <a:gd name="connsiteY20" fmla="*/ 181165 h 1262743"/>
                <a:gd name="connsiteX21" fmla="*/ 0 w 821420"/>
                <a:gd name="connsiteY21" fmla="*/ 24973 h 1262743"/>
                <a:gd name="connsiteX22" fmla="*/ 0 w 821420"/>
                <a:gd name="connsiteY22" fmla="*/ 0 h 126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21420" h="1262743">
                  <a:moveTo>
                    <a:pt x="821420" y="0"/>
                  </a:moveTo>
                  <a:lnTo>
                    <a:pt x="821420" y="24973"/>
                  </a:lnTo>
                  <a:lnTo>
                    <a:pt x="821420" y="181165"/>
                  </a:lnTo>
                  <a:lnTo>
                    <a:pt x="821420" y="335756"/>
                  </a:lnTo>
                  <a:lnTo>
                    <a:pt x="821420" y="491948"/>
                  </a:lnTo>
                  <a:lnTo>
                    <a:pt x="821420" y="646539"/>
                  </a:lnTo>
                  <a:lnTo>
                    <a:pt x="821420" y="802731"/>
                  </a:lnTo>
                  <a:lnTo>
                    <a:pt x="821420" y="1113514"/>
                  </a:lnTo>
                  <a:lnTo>
                    <a:pt x="789924" y="1110542"/>
                  </a:lnTo>
                  <a:cubicBezTo>
                    <a:pt x="740168" y="1106807"/>
                    <a:pt x="684383" y="1106086"/>
                    <a:pt x="625633" y="1118623"/>
                  </a:cubicBezTo>
                  <a:cubicBezTo>
                    <a:pt x="522820" y="1140563"/>
                    <a:pt x="432578" y="1237733"/>
                    <a:pt x="411624" y="1261682"/>
                  </a:cubicBezTo>
                  <a:lnTo>
                    <a:pt x="410710" y="1262743"/>
                  </a:lnTo>
                  <a:lnTo>
                    <a:pt x="409796" y="1261682"/>
                  </a:lnTo>
                  <a:cubicBezTo>
                    <a:pt x="388842" y="1237733"/>
                    <a:pt x="298599" y="1140563"/>
                    <a:pt x="195788" y="1118623"/>
                  </a:cubicBezTo>
                  <a:cubicBezTo>
                    <a:pt x="137038" y="1106086"/>
                    <a:pt x="81252" y="1106807"/>
                    <a:pt x="31496" y="1110542"/>
                  </a:cubicBezTo>
                  <a:lnTo>
                    <a:pt x="0" y="1113514"/>
                  </a:lnTo>
                  <a:lnTo>
                    <a:pt x="0" y="802731"/>
                  </a:lnTo>
                  <a:lnTo>
                    <a:pt x="0" y="646539"/>
                  </a:lnTo>
                  <a:lnTo>
                    <a:pt x="0" y="491948"/>
                  </a:lnTo>
                  <a:lnTo>
                    <a:pt x="0" y="335756"/>
                  </a:lnTo>
                  <a:lnTo>
                    <a:pt x="0" y="181165"/>
                  </a:lnTo>
                  <a:lnTo>
                    <a:pt x="0" y="249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40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6CA0B45-45F5-4BCC-26A3-A3E46745AE19}"/>
                </a:ext>
              </a:extLst>
            </p:cNvPr>
            <p:cNvSpPr txBox="1"/>
            <p:nvPr/>
          </p:nvSpPr>
          <p:spPr>
            <a:xfrm>
              <a:off x="1435510" y="2321291"/>
              <a:ext cx="78739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875BC1A-5401-0F96-0344-3AC7990BE893}"/>
                </a:ext>
              </a:extLst>
            </p:cNvPr>
            <p:cNvSpPr txBox="1"/>
            <p:nvPr/>
          </p:nvSpPr>
          <p:spPr>
            <a:xfrm>
              <a:off x="2933559" y="2420838"/>
              <a:ext cx="161122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zh-CN" altLang="en-US" sz="2000" b="1" dirty="0">
                  <a:solidFill>
                    <a:srgbClr val="C4E902"/>
                  </a:solidFill>
                  <a:cs typeface="+mn-ea"/>
                  <a:sym typeface="+mn-lt"/>
                </a:rPr>
                <a:t>设计总结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7E69A6CB-F0A3-774F-C9EA-38A7B9BE73D7}"/>
              </a:ext>
            </a:extLst>
          </p:cNvPr>
          <p:cNvSpPr txBox="1"/>
          <p:nvPr/>
        </p:nvSpPr>
        <p:spPr>
          <a:xfrm>
            <a:off x="2336800" y="2946376"/>
            <a:ext cx="7518400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3953435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2552" y="64692"/>
            <a:ext cx="787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04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设计总结</a:t>
            </a:r>
          </a:p>
        </p:txBody>
      </p:sp>
      <p:sp>
        <p:nvSpPr>
          <p:cNvPr id="115737" name="AutoShape 25"/>
          <p:cNvSpPr>
            <a:spLocks noChangeArrowheads="1"/>
          </p:cNvSpPr>
          <p:nvPr/>
        </p:nvSpPr>
        <p:spPr bwMode="auto">
          <a:xfrm rot="16200000">
            <a:off x="3270238" y="2517789"/>
            <a:ext cx="3294734" cy="1591727"/>
          </a:xfrm>
          <a:custGeom>
            <a:avLst/>
            <a:gdLst>
              <a:gd name="T0" fmla="*/ 3003033 w 21600"/>
              <a:gd name="T1" fmla="*/ 796925 h 21600"/>
              <a:gd name="T2" fmla="*/ 1670844 w 21600"/>
              <a:gd name="T3" fmla="*/ 1593850 h 21600"/>
              <a:gd name="T4" fmla="*/ 338655 w 21600"/>
              <a:gd name="T5" fmla="*/ 796925 h 21600"/>
              <a:gd name="T6" fmla="*/ 1670844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3989 w 21600"/>
              <a:gd name="T13" fmla="*/ 3989 h 21600"/>
              <a:gd name="T14" fmla="*/ 17611 w 21600"/>
              <a:gd name="T15" fmla="*/ 17611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4378" y="21600"/>
                </a:lnTo>
                <a:lnTo>
                  <a:pt x="17222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4E5E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5738" name="AutoShape 26"/>
          <p:cNvSpPr>
            <a:spLocks noChangeArrowheads="1"/>
          </p:cNvSpPr>
          <p:nvPr/>
        </p:nvSpPr>
        <p:spPr bwMode="auto">
          <a:xfrm rot="16200000">
            <a:off x="5628020" y="2528718"/>
            <a:ext cx="3292746" cy="1591727"/>
          </a:xfrm>
          <a:custGeom>
            <a:avLst/>
            <a:gdLst>
              <a:gd name="T0" fmla="*/ 3003032 w 21600"/>
              <a:gd name="T1" fmla="*/ 796925 h 21600"/>
              <a:gd name="T2" fmla="*/ 1670844 w 21600"/>
              <a:gd name="T3" fmla="*/ 1593850 h 21600"/>
              <a:gd name="T4" fmla="*/ 338655 w 21600"/>
              <a:gd name="T5" fmla="*/ 796925 h 21600"/>
              <a:gd name="T6" fmla="*/ 1670844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3989 w 21600"/>
              <a:gd name="T13" fmla="*/ 3989 h 21600"/>
              <a:gd name="T14" fmla="*/ 17611 w 21600"/>
              <a:gd name="T15" fmla="*/ 17611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4378" y="21600"/>
                </a:lnTo>
                <a:lnTo>
                  <a:pt x="17222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4E5E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5739" name="AutoShape 27"/>
          <p:cNvSpPr>
            <a:spLocks noChangeArrowheads="1"/>
          </p:cNvSpPr>
          <p:nvPr/>
        </p:nvSpPr>
        <p:spPr bwMode="auto">
          <a:xfrm rot="16200000">
            <a:off x="7998719" y="2556540"/>
            <a:ext cx="3294734" cy="1589739"/>
          </a:xfrm>
          <a:custGeom>
            <a:avLst/>
            <a:gdLst>
              <a:gd name="T0" fmla="*/ 3003033 w 21600"/>
              <a:gd name="T1" fmla="*/ 796925 h 21600"/>
              <a:gd name="T2" fmla="*/ 1670844 w 21600"/>
              <a:gd name="T3" fmla="*/ 1593850 h 21600"/>
              <a:gd name="T4" fmla="*/ 338655 w 21600"/>
              <a:gd name="T5" fmla="*/ 796925 h 21600"/>
              <a:gd name="T6" fmla="*/ 1670844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3989 w 21600"/>
              <a:gd name="T13" fmla="*/ 3989 h 21600"/>
              <a:gd name="T14" fmla="*/ 17611 w 21600"/>
              <a:gd name="T15" fmla="*/ 17611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4378" y="21600"/>
                </a:lnTo>
                <a:lnTo>
                  <a:pt x="17222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4E5E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5733" name="AutoShape 21"/>
          <p:cNvSpPr>
            <a:spLocks noChangeArrowheads="1"/>
          </p:cNvSpPr>
          <p:nvPr/>
        </p:nvSpPr>
        <p:spPr bwMode="auto">
          <a:xfrm rot="16200000">
            <a:off x="898547" y="2538655"/>
            <a:ext cx="3294734" cy="1589739"/>
          </a:xfrm>
          <a:custGeom>
            <a:avLst/>
            <a:gdLst>
              <a:gd name="T0" fmla="*/ 3003032 w 21600"/>
              <a:gd name="T1" fmla="*/ 796925 h 21600"/>
              <a:gd name="T2" fmla="*/ 1670844 w 21600"/>
              <a:gd name="T3" fmla="*/ 1593850 h 21600"/>
              <a:gd name="T4" fmla="*/ 338655 w 21600"/>
              <a:gd name="T5" fmla="*/ 796925 h 21600"/>
              <a:gd name="T6" fmla="*/ 1670844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3989 w 21600"/>
              <a:gd name="T13" fmla="*/ 3989 h 21600"/>
              <a:gd name="T14" fmla="*/ 17611 w 21600"/>
              <a:gd name="T15" fmla="*/ 17611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4378" y="21600"/>
                </a:lnTo>
                <a:lnTo>
                  <a:pt x="17222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4E5E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0366" name="KSO_Shape"/>
          <p:cNvSpPr>
            <a:spLocks/>
          </p:cNvSpPr>
          <p:nvPr/>
        </p:nvSpPr>
        <p:spPr bwMode="auto">
          <a:xfrm>
            <a:off x="2192198" y="2451217"/>
            <a:ext cx="584230" cy="566345"/>
          </a:xfrm>
          <a:custGeom>
            <a:avLst/>
            <a:gdLst>
              <a:gd name="T0" fmla="*/ 2147483647 w 6140"/>
              <a:gd name="T1" fmla="*/ 2147483647 h 6040"/>
              <a:gd name="T2" fmla="*/ 2147483647 w 6140"/>
              <a:gd name="T3" fmla="*/ 2147483647 h 6040"/>
              <a:gd name="T4" fmla="*/ 2147483647 w 6140"/>
              <a:gd name="T5" fmla="*/ 2147483647 h 6040"/>
              <a:gd name="T6" fmla="*/ 2147483647 w 6140"/>
              <a:gd name="T7" fmla="*/ 2147483647 h 6040"/>
              <a:gd name="T8" fmla="*/ 2147483647 w 6140"/>
              <a:gd name="T9" fmla="*/ 2147483647 h 6040"/>
              <a:gd name="T10" fmla="*/ 2147483647 w 6140"/>
              <a:gd name="T11" fmla="*/ 2147483647 h 6040"/>
              <a:gd name="T12" fmla="*/ 2147483647 w 6140"/>
              <a:gd name="T13" fmla="*/ 2147483647 h 6040"/>
              <a:gd name="T14" fmla="*/ 2147483647 w 6140"/>
              <a:gd name="T15" fmla="*/ 2147483647 h 6040"/>
              <a:gd name="T16" fmla="*/ 2147483647 w 6140"/>
              <a:gd name="T17" fmla="*/ 2147483647 h 6040"/>
              <a:gd name="T18" fmla="*/ 2147483647 w 6140"/>
              <a:gd name="T19" fmla="*/ 2147483647 h 6040"/>
              <a:gd name="T20" fmla="*/ 2147483647 w 6140"/>
              <a:gd name="T21" fmla="*/ 2147483647 h 6040"/>
              <a:gd name="T22" fmla="*/ 2147483647 w 6140"/>
              <a:gd name="T23" fmla="*/ 2147483647 h 6040"/>
              <a:gd name="T24" fmla="*/ 2147483647 w 6140"/>
              <a:gd name="T25" fmla="*/ 2147483647 h 6040"/>
              <a:gd name="T26" fmla="*/ 2147483647 w 6140"/>
              <a:gd name="T27" fmla="*/ 2147483647 h 6040"/>
              <a:gd name="T28" fmla="*/ 2147483647 w 6140"/>
              <a:gd name="T29" fmla="*/ 2147483647 h 6040"/>
              <a:gd name="T30" fmla="*/ 2147483647 w 6140"/>
              <a:gd name="T31" fmla="*/ 2147483647 h 6040"/>
              <a:gd name="T32" fmla="*/ 2147483647 w 6140"/>
              <a:gd name="T33" fmla="*/ 2147483647 h 6040"/>
              <a:gd name="T34" fmla="*/ 2147483647 w 6140"/>
              <a:gd name="T35" fmla="*/ 2147483647 h 6040"/>
              <a:gd name="T36" fmla="*/ 2147483647 w 6140"/>
              <a:gd name="T37" fmla="*/ 2147483647 h 6040"/>
              <a:gd name="T38" fmla="*/ 2147483647 w 6140"/>
              <a:gd name="T39" fmla="*/ 2147483647 h 6040"/>
              <a:gd name="T40" fmla="*/ 2147483647 w 6140"/>
              <a:gd name="T41" fmla="*/ 2147483647 h 6040"/>
              <a:gd name="T42" fmla="*/ 2147483647 w 6140"/>
              <a:gd name="T43" fmla="*/ 2147483647 h 6040"/>
              <a:gd name="T44" fmla="*/ 2147483647 w 6140"/>
              <a:gd name="T45" fmla="*/ 2147483647 h 6040"/>
              <a:gd name="T46" fmla="*/ 2147483647 w 6140"/>
              <a:gd name="T47" fmla="*/ 2147483647 h 6040"/>
              <a:gd name="T48" fmla="*/ 2147483647 w 6140"/>
              <a:gd name="T49" fmla="*/ 2147483647 h 6040"/>
              <a:gd name="T50" fmla="*/ 2147483647 w 6140"/>
              <a:gd name="T51" fmla="*/ 2147483647 h 6040"/>
              <a:gd name="T52" fmla="*/ 2147483647 w 6140"/>
              <a:gd name="T53" fmla="*/ 2147483647 h 6040"/>
              <a:gd name="T54" fmla="*/ 2147483647 w 6140"/>
              <a:gd name="T55" fmla="*/ 2147483647 h 6040"/>
              <a:gd name="T56" fmla="*/ 2147483647 w 6140"/>
              <a:gd name="T57" fmla="*/ 2147483647 h 6040"/>
              <a:gd name="T58" fmla="*/ 2147483647 w 6140"/>
              <a:gd name="T59" fmla="*/ 2147483647 h 6040"/>
              <a:gd name="T60" fmla="*/ 2147483647 w 6140"/>
              <a:gd name="T61" fmla="*/ 2147483647 h 6040"/>
              <a:gd name="T62" fmla="*/ 2147483647 w 6140"/>
              <a:gd name="T63" fmla="*/ 2147483647 h 6040"/>
              <a:gd name="T64" fmla="*/ 2147483647 w 6140"/>
              <a:gd name="T65" fmla="*/ 2147483647 h 6040"/>
              <a:gd name="T66" fmla="*/ 2147483647 w 6140"/>
              <a:gd name="T67" fmla="*/ 2147483647 h 6040"/>
              <a:gd name="T68" fmla="*/ 2147483647 w 6140"/>
              <a:gd name="T69" fmla="*/ 2147483647 h 6040"/>
              <a:gd name="T70" fmla="*/ 2147483647 w 6140"/>
              <a:gd name="T71" fmla="*/ 2147483647 h 6040"/>
              <a:gd name="T72" fmla="*/ 2147483647 w 6140"/>
              <a:gd name="T73" fmla="*/ 2147483647 h 6040"/>
              <a:gd name="T74" fmla="*/ 2147483647 w 6140"/>
              <a:gd name="T75" fmla="*/ 2147483647 h 6040"/>
              <a:gd name="T76" fmla="*/ 2147483647 w 6140"/>
              <a:gd name="T77" fmla="*/ 2147483647 h 6040"/>
              <a:gd name="T78" fmla="*/ 2147483647 w 6140"/>
              <a:gd name="T79" fmla="*/ 2147483647 h 6040"/>
              <a:gd name="T80" fmla="*/ 2147483647 w 6140"/>
              <a:gd name="T81" fmla="*/ 2147483647 h 6040"/>
              <a:gd name="T82" fmla="*/ 2147483647 w 6140"/>
              <a:gd name="T83" fmla="*/ 2147483647 h 6040"/>
              <a:gd name="T84" fmla="*/ 2147483647 w 6140"/>
              <a:gd name="T85" fmla="*/ 2147483647 h 6040"/>
              <a:gd name="T86" fmla="*/ 2147483647 w 6140"/>
              <a:gd name="T87" fmla="*/ 2147483647 h 6040"/>
              <a:gd name="T88" fmla="*/ 2147483647 w 6140"/>
              <a:gd name="T89" fmla="*/ 2147483647 h 6040"/>
              <a:gd name="T90" fmla="*/ 2147483647 w 6140"/>
              <a:gd name="T91" fmla="*/ 2147483647 h 6040"/>
              <a:gd name="T92" fmla="*/ 2147483647 w 6140"/>
              <a:gd name="T93" fmla="*/ 2147483647 h 6040"/>
              <a:gd name="T94" fmla="*/ 2147483647 w 6140"/>
              <a:gd name="T95" fmla="*/ 2147483647 h 6040"/>
              <a:gd name="T96" fmla="*/ 2147483647 w 6140"/>
              <a:gd name="T97" fmla="*/ 2147483647 h 6040"/>
              <a:gd name="T98" fmla="*/ 2147483647 w 6140"/>
              <a:gd name="T99" fmla="*/ 2147483647 h 6040"/>
              <a:gd name="T100" fmla="*/ 2147483647 w 6140"/>
              <a:gd name="T101" fmla="*/ 2147483647 h 6040"/>
              <a:gd name="T102" fmla="*/ 2147483647 w 6140"/>
              <a:gd name="T103" fmla="*/ 2147483647 h 6040"/>
              <a:gd name="T104" fmla="*/ 2147483647 w 6140"/>
              <a:gd name="T105" fmla="*/ 2147483647 h 6040"/>
              <a:gd name="T106" fmla="*/ 2147483647 w 6140"/>
              <a:gd name="T107" fmla="*/ 2147483647 h 6040"/>
              <a:gd name="T108" fmla="*/ 2147483647 w 6140"/>
              <a:gd name="T109" fmla="*/ 2147483647 h 6040"/>
              <a:gd name="T110" fmla="*/ 2147483647 w 6140"/>
              <a:gd name="T111" fmla="*/ 2147483647 h 6040"/>
              <a:gd name="T112" fmla="*/ 2147483647 w 6140"/>
              <a:gd name="T113" fmla="*/ 2147483647 h 6040"/>
              <a:gd name="T114" fmla="*/ 2147483647 w 6140"/>
              <a:gd name="T115" fmla="*/ 2147483647 h 6040"/>
              <a:gd name="T116" fmla="*/ 2147483647 w 6140"/>
              <a:gd name="T117" fmla="*/ 2147483647 h 6040"/>
              <a:gd name="T118" fmla="*/ 2147483647 w 6140"/>
              <a:gd name="T119" fmla="*/ 2147483647 h 6040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6140"/>
              <a:gd name="T181" fmla="*/ 0 h 6040"/>
              <a:gd name="T182" fmla="*/ 6140 w 6140"/>
              <a:gd name="T183" fmla="*/ 6040 h 6040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6140" h="6040">
                <a:moveTo>
                  <a:pt x="3011" y="554"/>
                </a:moveTo>
                <a:lnTo>
                  <a:pt x="5433" y="554"/>
                </a:lnTo>
                <a:lnTo>
                  <a:pt x="5469" y="555"/>
                </a:lnTo>
                <a:lnTo>
                  <a:pt x="5505" y="557"/>
                </a:lnTo>
                <a:lnTo>
                  <a:pt x="5540" y="562"/>
                </a:lnTo>
                <a:lnTo>
                  <a:pt x="5575" y="567"/>
                </a:lnTo>
                <a:lnTo>
                  <a:pt x="5608" y="576"/>
                </a:lnTo>
                <a:lnTo>
                  <a:pt x="5642" y="586"/>
                </a:lnTo>
                <a:lnTo>
                  <a:pt x="5676" y="597"/>
                </a:lnTo>
                <a:lnTo>
                  <a:pt x="5707" y="609"/>
                </a:lnTo>
                <a:lnTo>
                  <a:pt x="5738" y="623"/>
                </a:lnTo>
                <a:lnTo>
                  <a:pt x="5768" y="639"/>
                </a:lnTo>
                <a:lnTo>
                  <a:pt x="5799" y="656"/>
                </a:lnTo>
                <a:lnTo>
                  <a:pt x="5828" y="674"/>
                </a:lnTo>
                <a:lnTo>
                  <a:pt x="5854" y="694"/>
                </a:lnTo>
                <a:lnTo>
                  <a:pt x="5881" y="716"/>
                </a:lnTo>
                <a:lnTo>
                  <a:pt x="5908" y="738"/>
                </a:lnTo>
                <a:lnTo>
                  <a:pt x="5932" y="761"/>
                </a:lnTo>
                <a:lnTo>
                  <a:pt x="5955" y="786"/>
                </a:lnTo>
                <a:lnTo>
                  <a:pt x="5977" y="811"/>
                </a:lnTo>
                <a:lnTo>
                  <a:pt x="5998" y="838"/>
                </a:lnTo>
                <a:lnTo>
                  <a:pt x="6018" y="866"/>
                </a:lnTo>
                <a:lnTo>
                  <a:pt x="6037" y="895"/>
                </a:lnTo>
                <a:lnTo>
                  <a:pt x="6054" y="924"/>
                </a:lnTo>
                <a:lnTo>
                  <a:pt x="6069" y="955"/>
                </a:lnTo>
                <a:lnTo>
                  <a:pt x="6084" y="987"/>
                </a:lnTo>
                <a:lnTo>
                  <a:pt x="6097" y="1018"/>
                </a:lnTo>
                <a:lnTo>
                  <a:pt x="6107" y="1051"/>
                </a:lnTo>
                <a:lnTo>
                  <a:pt x="6117" y="1084"/>
                </a:lnTo>
                <a:lnTo>
                  <a:pt x="6125" y="1119"/>
                </a:lnTo>
                <a:lnTo>
                  <a:pt x="6132" y="1154"/>
                </a:lnTo>
                <a:lnTo>
                  <a:pt x="6136" y="1189"/>
                </a:lnTo>
                <a:lnTo>
                  <a:pt x="6139" y="1225"/>
                </a:lnTo>
                <a:lnTo>
                  <a:pt x="6140" y="1261"/>
                </a:lnTo>
                <a:lnTo>
                  <a:pt x="6140" y="5331"/>
                </a:lnTo>
                <a:lnTo>
                  <a:pt x="6139" y="5369"/>
                </a:lnTo>
                <a:lnTo>
                  <a:pt x="6136" y="5405"/>
                </a:lnTo>
                <a:lnTo>
                  <a:pt x="6132" y="5439"/>
                </a:lnTo>
                <a:lnTo>
                  <a:pt x="6125" y="5474"/>
                </a:lnTo>
                <a:lnTo>
                  <a:pt x="6117" y="5508"/>
                </a:lnTo>
                <a:lnTo>
                  <a:pt x="6107" y="5542"/>
                </a:lnTo>
                <a:lnTo>
                  <a:pt x="6097" y="5574"/>
                </a:lnTo>
                <a:lnTo>
                  <a:pt x="6084" y="5607"/>
                </a:lnTo>
                <a:lnTo>
                  <a:pt x="6069" y="5638"/>
                </a:lnTo>
                <a:lnTo>
                  <a:pt x="6054" y="5668"/>
                </a:lnTo>
                <a:lnTo>
                  <a:pt x="6037" y="5698"/>
                </a:lnTo>
                <a:lnTo>
                  <a:pt x="6018" y="5726"/>
                </a:lnTo>
                <a:lnTo>
                  <a:pt x="5998" y="5754"/>
                </a:lnTo>
                <a:lnTo>
                  <a:pt x="5977" y="5781"/>
                </a:lnTo>
                <a:lnTo>
                  <a:pt x="5955" y="5806"/>
                </a:lnTo>
                <a:lnTo>
                  <a:pt x="5932" y="5832"/>
                </a:lnTo>
                <a:lnTo>
                  <a:pt x="5908" y="5855"/>
                </a:lnTo>
                <a:lnTo>
                  <a:pt x="5881" y="5877"/>
                </a:lnTo>
                <a:lnTo>
                  <a:pt x="5854" y="5898"/>
                </a:lnTo>
                <a:lnTo>
                  <a:pt x="5828" y="5918"/>
                </a:lnTo>
                <a:lnTo>
                  <a:pt x="5799" y="5936"/>
                </a:lnTo>
                <a:lnTo>
                  <a:pt x="5768" y="5954"/>
                </a:lnTo>
                <a:lnTo>
                  <a:pt x="5738" y="5969"/>
                </a:lnTo>
                <a:lnTo>
                  <a:pt x="5707" y="5983"/>
                </a:lnTo>
                <a:lnTo>
                  <a:pt x="5676" y="5996"/>
                </a:lnTo>
                <a:lnTo>
                  <a:pt x="5642" y="6007"/>
                </a:lnTo>
                <a:lnTo>
                  <a:pt x="5608" y="6016"/>
                </a:lnTo>
                <a:lnTo>
                  <a:pt x="5575" y="6025"/>
                </a:lnTo>
                <a:lnTo>
                  <a:pt x="5540" y="6030"/>
                </a:lnTo>
                <a:lnTo>
                  <a:pt x="5505" y="6035"/>
                </a:lnTo>
                <a:lnTo>
                  <a:pt x="5469" y="6039"/>
                </a:lnTo>
                <a:lnTo>
                  <a:pt x="5433" y="6040"/>
                </a:lnTo>
                <a:lnTo>
                  <a:pt x="3011" y="6040"/>
                </a:lnTo>
                <a:lnTo>
                  <a:pt x="2981" y="6039"/>
                </a:lnTo>
                <a:lnTo>
                  <a:pt x="2951" y="6036"/>
                </a:lnTo>
                <a:lnTo>
                  <a:pt x="2921" y="6033"/>
                </a:lnTo>
                <a:lnTo>
                  <a:pt x="2892" y="6029"/>
                </a:lnTo>
                <a:lnTo>
                  <a:pt x="2863" y="6023"/>
                </a:lnTo>
                <a:lnTo>
                  <a:pt x="2834" y="6016"/>
                </a:lnTo>
                <a:lnTo>
                  <a:pt x="2806" y="6008"/>
                </a:lnTo>
                <a:lnTo>
                  <a:pt x="2778" y="5999"/>
                </a:lnTo>
                <a:lnTo>
                  <a:pt x="2750" y="5989"/>
                </a:lnTo>
                <a:lnTo>
                  <a:pt x="2723" y="5978"/>
                </a:lnTo>
                <a:lnTo>
                  <a:pt x="2698" y="5965"/>
                </a:lnTo>
                <a:lnTo>
                  <a:pt x="2672" y="5951"/>
                </a:lnTo>
                <a:lnTo>
                  <a:pt x="2647" y="5938"/>
                </a:lnTo>
                <a:lnTo>
                  <a:pt x="2623" y="5922"/>
                </a:lnTo>
                <a:lnTo>
                  <a:pt x="2599" y="5906"/>
                </a:lnTo>
                <a:lnTo>
                  <a:pt x="2577" y="5889"/>
                </a:lnTo>
                <a:lnTo>
                  <a:pt x="2554" y="5870"/>
                </a:lnTo>
                <a:lnTo>
                  <a:pt x="2533" y="5852"/>
                </a:lnTo>
                <a:lnTo>
                  <a:pt x="2512" y="5832"/>
                </a:lnTo>
                <a:lnTo>
                  <a:pt x="2492" y="5811"/>
                </a:lnTo>
                <a:lnTo>
                  <a:pt x="2474" y="5790"/>
                </a:lnTo>
                <a:lnTo>
                  <a:pt x="2455" y="5768"/>
                </a:lnTo>
                <a:lnTo>
                  <a:pt x="2438" y="5745"/>
                </a:lnTo>
                <a:lnTo>
                  <a:pt x="2421" y="5722"/>
                </a:lnTo>
                <a:lnTo>
                  <a:pt x="2406" y="5697"/>
                </a:lnTo>
                <a:lnTo>
                  <a:pt x="2392" y="5672"/>
                </a:lnTo>
                <a:lnTo>
                  <a:pt x="2378" y="5646"/>
                </a:lnTo>
                <a:lnTo>
                  <a:pt x="2366" y="5621"/>
                </a:lnTo>
                <a:lnTo>
                  <a:pt x="2355" y="5594"/>
                </a:lnTo>
                <a:lnTo>
                  <a:pt x="2345" y="5567"/>
                </a:lnTo>
                <a:lnTo>
                  <a:pt x="2336" y="5539"/>
                </a:lnTo>
                <a:lnTo>
                  <a:pt x="2327" y="5510"/>
                </a:lnTo>
                <a:lnTo>
                  <a:pt x="2315" y="5509"/>
                </a:lnTo>
                <a:lnTo>
                  <a:pt x="2259" y="5501"/>
                </a:lnTo>
                <a:lnTo>
                  <a:pt x="2203" y="5493"/>
                </a:lnTo>
                <a:lnTo>
                  <a:pt x="2147" y="5484"/>
                </a:lnTo>
                <a:lnTo>
                  <a:pt x="2092" y="5474"/>
                </a:lnTo>
                <a:lnTo>
                  <a:pt x="2037" y="5463"/>
                </a:lnTo>
                <a:lnTo>
                  <a:pt x="1983" y="5451"/>
                </a:lnTo>
                <a:lnTo>
                  <a:pt x="1929" y="5439"/>
                </a:lnTo>
                <a:lnTo>
                  <a:pt x="1876" y="5427"/>
                </a:lnTo>
                <a:lnTo>
                  <a:pt x="1824" y="5413"/>
                </a:lnTo>
                <a:lnTo>
                  <a:pt x="1771" y="5398"/>
                </a:lnTo>
                <a:lnTo>
                  <a:pt x="1719" y="5383"/>
                </a:lnTo>
                <a:lnTo>
                  <a:pt x="1668" y="5366"/>
                </a:lnTo>
                <a:lnTo>
                  <a:pt x="1618" y="5350"/>
                </a:lnTo>
                <a:lnTo>
                  <a:pt x="1568" y="5333"/>
                </a:lnTo>
                <a:lnTo>
                  <a:pt x="1519" y="5314"/>
                </a:lnTo>
                <a:lnTo>
                  <a:pt x="1471" y="5295"/>
                </a:lnTo>
                <a:lnTo>
                  <a:pt x="1423" y="5276"/>
                </a:lnTo>
                <a:lnTo>
                  <a:pt x="1375" y="5255"/>
                </a:lnTo>
                <a:lnTo>
                  <a:pt x="1329" y="5234"/>
                </a:lnTo>
                <a:lnTo>
                  <a:pt x="1283" y="5213"/>
                </a:lnTo>
                <a:lnTo>
                  <a:pt x="1237" y="5190"/>
                </a:lnTo>
                <a:lnTo>
                  <a:pt x="1193" y="5167"/>
                </a:lnTo>
                <a:lnTo>
                  <a:pt x="1150" y="5143"/>
                </a:lnTo>
                <a:lnTo>
                  <a:pt x="1107" y="5119"/>
                </a:lnTo>
                <a:lnTo>
                  <a:pt x="1064" y="5093"/>
                </a:lnTo>
                <a:lnTo>
                  <a:pt x="1024" y="5067"/>
                </a:lnTo>
                <a:lnTo>
                  <a:pt x="983" y="5041"/>
                </a:lnTo>
                <a:lnTo>
                  <a:pt x="944" y="5013"/>
                </a:lnTo>
                <a:lnTo>
                  <a:pt x="905" y="4985"/>
                </a:lnTo>
                <a:lnTo>
                  <a:pt x="867" y="4956"/>
                </a:lnTo>
                <a:lnTo>
                  <a:pt x="830" y="4927"/>
                </a:lnTo>
                <a:lnTo>
                  <a:pt x="794" y="4897"/>
                </a:lnTo>
                <a:lnTo>
                  <a:pt x="757" y="4866"/>
                </a:lnTo>
                <a:lnTo>
                  <a:pt x="721" y="4832"/>
                </a:lnTo>
                <a:lnTo>
                  <a:pt x="686" y="4800"/>
                </a:lnTo>
                <a:lnTo>
                  <a:pt x="652" y="4765"/>
                </a:lnTo>
                <a:lnTo>
                  <a:pt x="620" y="4730"/>
                </a:lnTo>
                <a:lnTo>
                  <a:pt x="588" y="4695"/>
                </a:lnTo>
                <a:lnTo>
                  <a:pt x="557" y="4658"/>
                </a:lnTo>
                <a:lnTo>
                  <a:pt x="528" y="4622"/>
                </a:lnTo>
                <a:lnTo>
                  <a:pt x="500" y="4584"/>
                </a:lnTo>
                <a:lnTo>
                  <a:pt x="472" y="4547"/>
                </a:lnTo>
                <a:lnTo>
                  <a:pt x="447" y="4507"/>
                </a:lnTo>
                <a:lnTo>
                  <a:pt x="422" y="4468"/>
                </a:lnTo>
                <a:lnTo>
                  <a:pt x="398" y="4428"/>
                </a:lnTo>
                <a:lnTo>
                  <a:pt x="376" y="4386"/>
                </a:lnTo>
                <a:lnTo>
                  <a:pt x="355" y="4346"/>
                </a:lnTo>
                <a:lnTo>
                  <a:pt x="335" y="4304"/>
                </a:lnTo>
                <a:lnTo>
                  <a:pt x="317" y="4261"/>
                </a:lnTo>
                <a:lnTo>
                  <a:pt x="299" y="4218"/>
                </a:lnTo>
                <a:lnTo>
                  <a:pt x="283" y="4174"/>
                </a:lnTo>
                <a:lnTo>
                  <a:pt x="269" y="4130"/>
                </a:lnTo>
                <a:lnTo>
                  <a:pt x="255" y="4084"/>
                </a:lnTo>
                <a:lnTo>
                  <a:pt x="243" y="4038"/>
                </a:lnTo>
                <a:lnTo>
                  <a:pt x="233" y="3993"/>
                </a:lnTo>
                <a:lnTo>
                  <a:pt x="224" y="3945"/>
                </a:lnTo>
                <a:lnTo>
                  <a:pt x="217" y="3897"/>
                </a:lnTo>
                <a:lnTo>
                  <a:pt x="210" y="3850"/>
                </a:lnTo>
                <a:lnTo>
                  <a:pt x="205" y="3801"/>
                </a:lnTo>
                <a:lnTo>
                  <a:pt x="203" y="3752"/>
                </a:lnTo>
                <a:lnTo>
                  <a:pt x="201" y="3702"/>
                </a:lnTo>
                <a:lnTo>
                  <a:pt x="201" y="3651"/>
                </a:lnTo>
                <a:lnTo>
                  <a:pt x="202" y="3601"/>
                </a:lnTo>
                <a:lnTo>
                  <a:pt x="204" y="3549"/>
                </a:lnTo>
                <a:lnTo>
                  <a:pt x="209" y="3500"/>
                </a:lnTo>
                <a:lnTo>
                  <a:pt x="216" y="3445"/>
                </a:lnTo>
                <a:lnTo>
                  <a:pt x="221" y="3403"/>
                </a:lnTo>
                <a:lnTo>
                  <a:pt x="228" y="3360"/>
                </a:lnTo>
                <a:lnTo>
                  <a:pt x="235" y="3317"/>
                </a:lnTo>
                <a:lnTo>
                  <a:pt x="245" y="3274"/>
                </a:lnTo>
                <a:lnTo>
                  <a:pt x="255" y="3231"/>
                </a:lnTo>
                <a:lnTo>
                  <a:pt x="267" y="3187"/>
                </a:lnTo>
                <a:lnTo>
                  <a:pt x="278" y="3143"/>
                </a:lnTo>
                <a:lnTo>
                  <a:pt x="292" y="3099"/>
                </a:lnTo>
                <a:lnTo>
                  <a:pt x="306" y="3053"/>
                </a:lnTo>
                <a:lnTo>
                  <a:pt x="322" y="3009"/>
                </a:lnTo>
                <a:lnTo>
                  <a:pt x="339" y="2964"/>
                </a:lnTo>
                <a:lnTo>
                  <a:pt x="356" y="2919"/>
                </a:lnTo>
                <a:lnTo>
                  <a:pt x="376" y="2872"/>
                </a:lnTo>
                <a:lnTo>
                  <a:pt x="396" y="2826"/>
                </a:lnTo>
                <a:lnTo>
                  <a:pt x="416" y="2779"/>
                </a:lnTo>
                <a:lnTo>
                  <a:pt x="440" y="2733"/>
                </a:lnTo>
                <a:lnTo>
                  <a:pt x="398" y="2695"/>
                </a:lnTo>
                <a:lnTo>
                  <a:pt x="357" y="2654"/>
                </a:lnTo>
                <a:lnTo>
                  <a:pt x="319" y="2614"/>
                </a:lnTo>
                <a:lnTo>
                  <a:pt x="282" y="2573"/>
                </a:lnTo>
                <a:lnTo>
                  <a:pt x="247" y="2531"/>
                </a:lnTo>
                <a:lnTo>
                  <a:pt x="214" y="2489"/>
                </a:lnTo>
                <a:lnTo>
                  <a:pt x="184" y="2445"/>
                </a:lnTo>
                <a:lnTo>
                  <a:pt x="155" y="2401"/>
                </a:lnTo>
                <a:lnTo>
                  <a:pt x="129" y="2356"/>
                </a:lnTo>
                <a:lnTo>
                  <a:pt x="104" y="2310"/>
                </a:lnTo>
                <a:lnTo>
                  <a:pt x="82" y="2263"/>
                </a:lnTo>
                <a:lnTo>
                  <a:pt x="62" y="2215"/>
                </a:lnTo>
                <a:lnTo>
                  <a:pt x="46" y="2165"/>
                </a:lnTo>
                <a:lnTo>
                  <a:pt x="38" y="2141"/>
                </a:lnTo>
                <a:lnTo>
                  <a:pt x="31" y="2115"/>
                </a:lnTo>
                <a:lnTo>
                  <a:pt x="25" y="2090"/>
                </a:lnTo>
                <a:lnTo>
                  <a:pt x="19" y="2064"/>
                </a:lnTo>
                <a:lnTo>
                  <a:pt x="14" y="2037"/>
                </a:lnTo>
                <a:lnTo>
                  <a:pt x="10" y="2011"/>
                </a:lnTo>
                <a:lnTo>
                  <a:pt x="7" y="1984"/>
                </a:lnTo>
                <a:lnTo>
                  <a:pt x="3" y="1957"/>
                </a:lnTo>
                <a:lnTo>
                  <a:pt x="1" y="1929"/>
                </a:lnTo>
                <a:lnTo>
                  <a:pt x="0" y="1902"/>
                </a:lnTo>
                <a:lnTo>
                  <a:pt x="0" y="1874"/>
                </a:lnTo>
                <a:lnTo>
                  <a:pt x="0" y="1846"/>
                </a:lnTo>
                <a:lnTo>
                  <a:pt x="0" y="1817"/>
                </a:lnTo>
                <a:lnTo>
                  <a:pt x="2" y="1788"/>
                </a:lnTo>
                <a:lnTo>
                  <a:pt x="4" y="1758"/>
                </a:lnTo>
                <a:lnTo>
                  <a:pt x="7" y="1729"/>
                </a:lnTo>
                <a:lnTo>
                  <a:pt x="11" y="1698"/>
                </a:lnTo>
                <a:lnTo>
                  <a:pt x="16" y="1667"/>
                </a:lnTo>
                <a:lnTo>
                  <a:pt x="21" y="1637"/>
                </a:lnTo>
                <a:lnTo>
                  <a:pt x="28" y="1606"/>
                </a:lnTo>
                <a:lnTo>
                  <a:pt x="35" y="1573"/>
                </a:lnTo>
                <a:lnTo>
                  <a:pt x="43" y="1542"/>
                </a:lnTo>
                <a:lnTo>
                  <a:pt x="51" y="1509"/>
                </a:lnTo>
                <a:lnTo>
                  <a:pt x="61" y="1475"/>
                </a:lnTo>
                <a:lnTo>
                  <a:pt x="72" y="1443"/>
                </a:lnTo>
                <a:lnTo>
                  <a:pt x="83" y="1409"/>
                </a:lnTo>
                <a:lnTo>
                  <a:pt x="109" y="1340"/>
                </a:lnTo>
                <a:lnTo>
                  <a:pt x="138" y="1270"/>
                </a:lnTo>
                <a:lnTo>
                  <a:pt x="170" y="1198"/>
                </a:lnTo>
                <a:lnTo>
                  <a:pt x="207" y="1124"/>
                </a:lnTo>
                <a:lnTo>
                  <a:pt x="247" y="1048"/>
                </a:lnTo>
                <a:lnTo>
                  <a:pt x="291" y="970"/>
                </a:lnTo>
                <a:lnTo>
                  <a:pt x="232" y="930"/>
                </a:lnTo>
                <a:lnTo>
                  <a:pt x="966" y="3"/>
                </a:lnTo>
                <a:lnTo>
                  <a:pt x="977" y="2"/>
                </a:lnTo>
                <a:lnTo>
                  <a:pt x="1011" y="1"/>
                </a:lnTo>
                <a:lnTo>
                  <a:pt x="1062" y="0"/>
                </a:lnTo>
                <a:lnTo>
                  <a:pt x="1092" y="1"/>
                </a:lnTo>
                <a:lnTo>
                  <a:pt x="1126" y="2"/>
                </a:lnTo>
                <a:lnTo>
                  <a:pt x="1161" y="4"/>
                </a:lnTo>
                <a:lnTo>
                  <a:pt x="1198" y="9"/>
                </a:lnTo>
                <a:lnTo>
                  <a:pt x="1236" y="14"/>
                </a:lnTo>
                <a:lnTo>
                  <a:pt x="1276" y="22"/>
                </a:lnTo>
                <a:lnTo>
                  <a:pt x="1314" y="31"/>
                </a:lnTo>
                <a:lnTo>
                  <a:pt x="1352" y="43"/>
                </a:lnTo>
                <a:lnTo>
                  <a:pt x="1372" y="48"/>
                </a:lnTo>
                <a:lnTo>
                  <a:pt x="1390" y="57"/>
                </a:lnTo>
                <a:lnTo>
                  <a:pt x="1408" y="65"/>
                </a:lnTo>
                <a:lnTo>
                  <a:pt x="1426" y="73"/>
                </a:lnTo>
                <a:lnTo>
                  <a:pt x="1461" y="93"/>
                </a:lnTo>
                <a:lnTo>
                  <a:pt x="1495" y="114"/>
                </a:lnTo>
                <a:lnTo>
                  <a:pt x="1527" y="136"/>
                </a:lnTo>
                <a:lnTo>
                  <a:pt x="1559" y="159"/>
                </a:lnTo>
                <a:lnTo>
                  <a:pt x="1588" y="182"/>
                </a:lnTo>
                <a:lnTo>
                  <a:pt x="1616" y="205"/>
                </a:lnTo>
                <a:lnTo>
                  <a:pt x="1642" y="230"/>
                </a:lnTo>
                <a:lnTo>
                  <a:pt x="1666" y="252"/>
                </a:lnTo>
                <a:lnTo>
                  <a:pt x="1707" y="293"/>
                </a:lnTo>
                <a:lnTo>
                  <a:pt x="1739" y="327"/>
                </a:lnTo>
                <a:lnTo>
                  <a:pt x="1759" y="350"/>
                </a:lnTo>
                <a:lnTo>
                  <a:pt x="1765" y="359"/>
                </a:lnTo>
                <a:lnTo>
                  <a:pt x="1153" y="1011"/>
                </a:lnTo>
                <a:lnTo>
                  <a:pt x="985" y="843"/>
                </a:lnTo>
                <a:lnTo>
                  <a:pt x="714" y="1251"/>
                </a:lnTo>
                <a:lnTo>
                  <a:pt x="630" y="1196"/>
                </a:lnTo>
                <a:lnTo>
                  <a:pt x="603" y="1246"/>
                </a:lnTo>
                <a:lnTo>
                  <a:pt x="578" y="1294"/>
                </a:lnTo>
                <a:lnTo>
                  <a:pt x="556" y="1342"/>
                </a:lnTo>
                <a:lnTo>
                  <a:pt x="535" y="1390"/>
                </a:lnTo>
                <a:lnTo>
                  <a:pt x="516" y="1435"/>
                </a:lnTo>
                <a:lnTo>
                  <a:pt x="500" y="1480"/>
                </a:lnTo>
                <a:lnTo>
                  <a:pt x="485" y="1524"/>
                </a:lnTo>
                <a:lnTo>
                  <a:pt x="472" y="1567"/>
                </a:lnTo>
                <a:lnTo>
                  <a:pt x="462" y="1609"/>
                </a:lnTo>
                <a:lnTo>
                  <a:pt x="452" y="1650"/>
                </a:lnTo>
                <a:lnTo>
                  <a:pt x="445" y="1690"/>
                </a:lnTo>
                <a:lnTo>
                  <a:pt x="440" y="1729"/>
                </a:lnTo>
                <a:lnTo>
                  <a:pt x="436" y="1768"/>
                </a:lnTo>
                <a:lnTo>
                  <a:pt x="435" y="1805"/>
                </a:lnTo>
                <a:lnTo>
                  <a:pt x="434" y="1842"/>
                </a:lnTo>
                <a:lnTo>
                  <a:pt x="436" y="1878"/>
                </a:lnTo>
                <a:lnTo>
                  <a:pt x="439" y="1913"/>
                </a:lnTo>
                <a:lnTo>
                  <a:pt x="443" y="1948"/>
                </a:lnTo>
                <a:lnTo>
                  <a:pt x="450" y="1982"/>
                </a:lnTo>
                <a:lnTo>
                  <a:pt x="457" y="2014"/>
                </a:lnTo>
                <a:lnTo>
                  <a:pt x="466" y="2047"/>
                </a:lnTo>
                <a:lnTo>
                  <a:pt x="477" y="2079"/>
                </a:lnTo>
                <a:lnTo>
                  <a:pt x="488" y="2111"/>
                </a:lnTo>
                <a:lnTo>
                  <a:pt x="502" y="2141"/>
                </a:lnTo>
                <a:lnTo>
                  <a:pt x="516" y="2171"/>
                </a:lnTo>
                <a:lnTo>
                  <a:pt x="533" y="2200"/>
                </a:lnTo>
                <a:lnTo>
                  <a:pt x="550" y="2229"/>
                </a:lnTo>
                <a:lnTo>
                  <a:pt x="569" y="2257"/>
                </a:lnTo>
                <a:lnTo>
                  <a:pt x="587" y="2285"/>
                </a:lnTo>
                <a:lnTo>
                  <a:pt x="608" y="2313"/>
                </a:lnTo>
                <a:lnTo>
                  <a:pt x="630" y="2339"/>
                </a:lnTo>
                <a:lnTo>
                  <a:pt x="652" y="2366"/>
                </a:lnTo>
                <a:lnTo>
                  <a:pt x="682" y="2322"/>
                </a:lnTo>
                <a:lnTo>
                  <a:pt x="713" y="2278"/>
                </a:lnTo>
                <a:lnTo>
                  <a:pt x="745" y="2234"/>
                </a:lnTo>
                <a:lnTo>
                  <a:pt x="778" y="2188"/>
                </a:lnTo>
                <a:lnTo>
                  <a:pt x="811" y="2144"/>
                </a:lnTo>
                <a:lnTo>
                  <a:pt x="846" y="2099"/>
                </a:lnTo>
                <a:lnTo>
                  <a:pt x="883" y="2054"/>
                </a:lnTo>
                <a:lnTo>
                  <a:pt x="920" y="2007"/>
                </a:lnTo>
                <a:lnTo>
                  <a:pt x="957" y="1962"/>
                </a:lnTo>
                <a:lnTo>
                  <a:pt x="997" y="1916"/>
                </a:lnTo>
                <a:lnTo>
                  <a:pt x="1038" y="1870"/>
                </a:lnTo>
                <a:lnTo>
                  <a:pt x="1079" y="1824"/>
                </a:lnTo>
                <a:lnTo>
                  <a:pt x="1166" y="1730"/>
                </a:lnTo>
                <a:lnTo>
                  <a:pt x="1257" y="1636"/>
                </a:lnTo>
                <a:lnTo>
                  <a:pt x="1247" y="1611"/>
                </a:lnTo>
                <a:lnTo>
                  <a:pt x="1237" y="1586"/>
                </a:lnTo>
                <a:lnTo>
                  <a:pt x="1230" y="1560"/>
                </a:lnTo>
                <a:lnTo>
                  <a:pt x="1223" y="1534"/>
                </a:lnTo>
                <a:lnTo>
                  <a:pt x="1219" y="1507"/>
                </a:lnTo>
                <a:lnTo>
                  <a:pt x="1215" y="1479"/>
                </a:lnTo>
                <a:lnTo>
                  <a:pt x="1213" y="1451"/>
                </a:lnTo>
                <a:lnTo>
                  <a:pt x="1212" y="1423"/>
                </a:lnTo>
                <a:lnTo>
                  <a:pt x="1213" y="1397"/>
                </a:lnTo>
                <a:lnTo>
                  <a:pt x="1214" y="1370"/>
                </a:lnTo>
                <a:lnTo>
                  <a:pt x="1218" y="1344"/>
                </a:lnTo>
                <a:lnTo>
                  <a:pt x="1222" y="1319"/>
                </a:lnTo>
                <a:lnTo>
                  <a:pt x="1228" y="1293"/>
                </a:lnTo>
                <a:lnTo>
                  <a:pt x="1235" y="1269"/>
                </a:lnTo>
                <a:lnTo>
                  <a:pt x="1243" y="1244"/>
                </a:lnTo>
                <a:lnTo>
                  <a:pt x="1252" y="1221"/>
                </a:lnTo>
                <a:lnTo>
                  <a:pt x="1263" y="1198"/>
                </a:lnTo>
                <a:lnTo>
                  <a:pt x="1274" y="1175"/>
                </a:lnTo>
                <a:lnTo>
                  <a:pt x="1287" y="1154"/>
                </a:lnTo>
                <a:lnTo>
                  <a:pt x="1301" y="1132"/>
                </a:lnTo>
                <a:lnTo>
                  <a:pt x="1315" y="1112"/>
                </a:lnTo>
                <a:lnTo>
                  <a:pt x="1331" y="1092"/>
                </a:lnTo>
                <a:lnTo>
                  <a:pt x="1348" y="1073"/>
                </a:lnTo>
                <a:lnTo>
                  <a:pt x="1365" y="1055"/>
                </a:lnTo>
                <a:lnTo>
                  <a:pt x="1365" y="1054"/>
                </a:lnTo>
                <a:lnTo>
                  <a:pt x="1384" y="1037"/>
                </a:lnTo>
                <a:lnTo>
                  <a:pt x="1402" y="1020"/>
                </a:lnTo>
                <a:lnTo>
                  <a:pt x="1422" y="1005"/>
                </a:lnTo>
                <a:lnTo>
                  <a:pt x="1443" y="990"/>
                </a:lnTo>
                <a:lnTo>
                  <a:pt x="1464" y="977"/>
                </a:lnTo>
                <a:lnTo>
                  <a:pt x="1486" y="965"/>
                </a:lnTo>
                <a:lnTo>
                  <a:pt x="1508" y="953"/>
                </a:lnTo>
                <a:lnTo>
                  <a:pt x="1531" y="943"/>
                </a:lnTo>
                <a:lnTo>
                  <a:pt x="1554" y="933"/>
                </a:lnTo>
                <a:lnTo>
                  <a:pt x="1579" y="925"/>
                </a:lnTo>
                <a:lnTo>
                  <a:pt x="1603" y="918"/>
                </a:lnTo>
                <a:lnTo>
                  <a:pt x="1628" y="912"/>
                </a:lnTo>
                <a:lnTo>
                  <a:pt x="1654" y="908"/>
                </a:lnTo>
                <a:lnTo>
                  <a:pt x="1681" y="904"/>
                </a:lnTo>
                <a:lnTo>
                  <a:pt x="1706" y="902"/>
                </a:lnTo>
                <a:lnTo>
                  <a:pt x="1733" y="902"/>
                </a:lnTo>
                <a:lnTo>
                  <a:pt x="1760" y="902"/>
                </a:lnTo>
                <a:lnTo>
                  <a:pt x="1786" y="904"/>
                </a:lnTo>
                <a:lnTo>
                  <a:pt x="1813" y="908"/>
                </a:lnTo>
                <a:lnTo>
                  <a:pt x="1839" y="912"/>
                </a:lnTo>
                <a:lnTo>
                  <a:pt x="1863" y="918"/>
                </a:lnTo>
                <a:lnTo>
                  <a:pt x="1889" y="925"/>
                </a:lnTo>
                <a:lnTo>
                  <a:pt x="1913" y="933"/>
                </a:lnTo>
                <a:lnTo>
                  <a:pt x="1936" y="943"/>
                </a:lnTo>
                <a:lnTo>
                  <a:pt x="1959" y="953"/>
                </a:lnTo>
                <a:lnTo>
                  <a:pt x="1981" y="965"/>
                </a:lnTo>
                <a:lnTo>
                  <a:pt x="2003" y="977"/>
                </a:lnTo>
                <a:lnTo>
                  <a:pt x="2024" y="990"/>
                </a:lnTo>
                <a:lnTo>
                  <a:pt x="2045" y="1005"/>
                </a:lnTo>
                <a:lnTo>
                  <a:pt x="2065" y="1020"/>
                </a:lnTo>
                <a:lnTo>
                  <a:pt x="2084" y="1037"/>
                </a:lnTo>
                <a:lnTo>
                  <a:pt x="2102" y="1054"/>
                </a:lnTo>
                <a:lnTo>
                  <a:pt x="2102" y="1055"/>
                </a:lnTo>
                <a:lnTo>
                  <a:pt x="2118" y="1073"/>
                </a:lnTo>
                <a:lnTo>
                  <a:pt x="2136" y="1091"/>
                </a:lnTo>
                <a:lnTo>
                  <a:pt x="2151" y="1111"/>
                </a:lnTo>
                <a:lnTo>
                  <a:pt x="2165" y="1132"/>
                </a:lnTo>
                <a:lnTo>
                  <a:pt x="2179" y="1153"/>
                </a:lnTo>
                <a:lnTo>
                  <a:pt x="2192" y="1175"/>
                </a:lnTo>
                <a:lnTo>
                  <a:pt x="2203" y="1197"/>
                </a:lnTo>
                <a:lnTo>
                  <a:pt x="2214" y="1220"/>
                </a:lnTo>
                <a:lnTo>
                  <a:pt x="2223" y="1244"/>
                </a:lnTo>
                <a:lnTo>
                  <a:pt x="2231" y="1269"/>
                </a:lnTo>
                <a:lnTo>
                  <a:pt x="2238" y="1293"/>
                </a:lnTo>
                <a:lnTo>
                  <a:pt x="2244" y="1319"/>
                </a:lnTo>
                <a:lnTo>
                  <a:pt x="2248" y="1344"/>
                </a:lnTo>
                <a:lnTo>
                  <a:pt x="2252" y="1370"/>
                </a:lnTo>
                <a:lnTo>
                  <a:pt x="2254" y="1397"/>
                </a:lnTo>
                <a:lnTo>
                  <a:pt x="2254" y="1423"/>
                </a:lnTo>
                <a:lnTo>
                  <a:pt x="2254" y="1450"/>
                </a:lnTo>
                <a:lnTo>
                  <a:pt x="2252" y="1477"/>
                </a:lnTo>
                <a:lnTo>
                  <a:pt x="2248" y="1502"/>
                </a:lnTo>
                <a:lnTo>
                  <a:pt x="2244" y="1528"/>
                </a:lnTo>
                <a:lnTo>
                  <a:pt x="2238" y="1553"/>
                </a:lnTo>
                <a:lnTo>
                  <a:pt x="2231" y="1578"/>
                </a:lnTo>
                <a:lnTo>
                  <a:pt x="2223" y="1602"/>
                </a:lnTo>
                <a:lnTo>
                  <a:pt x="2214" y="1626"/>
                </a:lnTo>
                <a:lnTo>
                  <a:pt x="2203" y="1648"/>
                </a:lnTo>
                <a:lnTo>
                  <a:pt x="2192" y="1672"/>
                </a:lnTo>
                <a:lnTo>
                  <a:pt x="2179" y="1694"/>
                </a:lnTo>
                <a:lnTo>
                  <a:pt x="2166" y="1715"/>
                </a:lnTo>
                <a:lnTo>
                  <a:pt x="2151" y="1734"/>
                </a:lnTo>
                <a:lnTo>
                  <a:pt x="2136" y="1754"/>
                </a:lnTo>
                <a:lnTo>
                  <a:pt x="2120" y="1774"/>
                </a:lnTo>
                <a:lnTo>
                  <a:pt x="2102" y="1791"/>
                </a:lnTo>
                <a:lnTo>
                  <a:pt x="2084" y="1809"/>
                </a:lnTo>
                <a:lnTo>
                  <a:pt x="2065" y="1825"/>
                </a:lnTo>
                <a:lnTo>
                  <a:pt x="2045" y="1841"/>
                </a:lnTo>
                <a:lnTo>
                  <a:pt x="2024" y="1855"/>
                </a:lnTo>
                <a:lnTo>
                  <a:pt x="2003" y="1869"/>
                </a:lnTo>
                <a:lnTo>
                  <a:pt x="1981" y="1882"/>
                </a:lnTo>
                <a:lnTo>
                  <a:pt x="1959" y="1893"/>
                </a:lnTo>
                <a:lnTo>
                  <a:pt x="1936" y="1904"/>
                </a:lnTo>
                <a:lnTo>
                  <a:pt x="1913" y="1913"/>
                </a:lnTo>
                <a:lnTo>
                  <a:pt x="1889" y="1921"/>
                </a:lnTo>
                <a:lnTo>
                  <a:pt x="1863" y="1928"/>
                </a:lnTo>
                <a:lnTo>
                  <a:pt x="1839" y="1934"/>
                </a:lnTo>
                <a:lnTo>
                  <a:pt x="1813" y="1939"/>
                </a:lnTo>
                <a:lnTo>
                  <a:pt x="1786" y="1942"/>
                </a:lnTo>
                <a:lnTo>
                  <a:pt x="1760" y="1943"/>
                </a:lnTo>
                <a:lnTo>
                  <a:pt x="1733" y="1945"/>
                </a:lnTo>
                <a:lnTo>
                  <a:pt x="1710" y="1943"/>
                </a:lnTo>
                <a:lnTo>
                  <a:pt x="1685" y="1942"/>
                </a:lnTo>
                <a:lnTo>
                  <a:pt x="1662" y="1940"/>
                </a:lnTo>
                <a:lnTo>
                  <a:pt x="1640" y="1936"/>
                </a:lnTo>
                <a:lnTo>
                  <a:pt x="1617" y="1932"/>
                </a:lnTo>
                <a:lnTo>
                  <a:pt x="1595" y="1926"/>
                </a:lnTo>
                <a:lnTo>
                  <a:pt x="1573" y="1919"/>
                </a:lnTo>
                <a:lnTo>
                  <a:pt x="1552" y="1912"/>
                </a:lnTo>
                <a:lnTo>
                  <a:pt x="1465" y="2000"/>
                </a:lnTo>
                <a:lnTo>
                  <a:pt x="1384" y="2089"/>
                </a:lnTo>
                <a:lnTo>
                  <a:pt x="1306" y="2177"/>
                </a:lnTo>
                <a:lnTo>
                  <a:pt x="1233" y="2263"/>
                </a:lnTo>
                <a:lnTo>
                  <a:pt x="1164" y="2349"/>
                </a:lnTo>
                <a:lnTo>
                  <a:pt x="1099" y="2433"/>
                </a:lnTo>
                <a:lnTo>
                  <a:pt x="1069" y="2475"/>
                </a:lnTo>
                <a:lnTo>
                  <a:pt x="1039" y="2517"/>
                </a:lnTo>
                <a:lnTo>
                  <a:pt x="1011" y="2558"/>
                </a:lnTo>
                <a:lnTo>
                  <a:pt x="983" y="2599"/>
                </a:lnTo>
                <a:lnTo>
                  <a:pt x="961" y="2633"/>
                </a:lnTo>
                <a:lnTo>
                  <a:pt x="1020" y="2674"/>
                </a:lnTo>
                <a:lnTo>
                  <a:pt x="1081" y="2714"/>
                </a:lnTo>
                <a:lnTo>
                  <a:pt x="1143" y="2755"/>
                </a:lnTo>
                <a:lnTo>
                  <a:pt x="1207" y="2796"/>
                </a:lnTo>
                <a:lnTo>
                  <a:pt x="1341" y="2878"/>
                </a:lnTo>
                <a:lnTo>
                  <a:pt x="1479" y="2962"/>
                </a:lnTo>
                <a:lnTo>
                  <a:pt x="1583" y="3026"/>
                </a:lnTo>
                <a:lnTo>
                  <a:pt x="1689" y="3089"/>
                </a:lnTo>
                <a:lnTo>
                  <a:pt x="1795" y="3156"/>
                </a:lnTo>
                <a:lnTo>
                  <a:pt x="1900" y="3223"/>
                </a:lnTo>
                <a:lnTo>
                  <a:pt x="2003" y="3293"/>
                </a:lnTo>
                <a:lnTo>
                  <a:pt x="2056" y="3329"/>
                </a:lnTo>
                <a:lnTo>
                  <a:pt x="2107" y="3365"/>
                </a:lnTo>
                <a:lnTo>
                  <a:pt x="2157" y="3402"/>
                </a:lnTo>
                <a:lnTo>
                  <a:pt x="2207" y="3439"/>
                </a:lnTo>
                <a:lnTo>
                  <a:pt x="2255" y="3477"/>
                </a:lnTo>
                <a:lnTo>
                  <a:pt x="2304" y="3517"/>
                </a:lnTo>
                <a:lnTo>
                  <a:pt x="2304" y="1261"/>
                </a:lnTo>
                <a:lnTo>
                  <a:pt x="2305" y="1225"/>
                </a:lnTo>
                <a:lnTo>
                  <a:pt x="2308" y="1189"/>
                </a:lnTo>
                <a:lnTo>
                  <a:pt x="2312" y="1154"/>
                </a:lnTo>
                <a:lnTo>
                  <a:pt x="2319" y="1119"/>
                </a:lnTo>
                <a:lnTo>
                  <a:pt x="2326" y="1084"/>
                </a:lnTo>
                <a:lnTo>
                  <a:pt x="2337" y="1051"/>
                </a:lnTo>
                <a:lnTo>
                  <a:pt x="2347" y="1018"/>
                </a:lnTo>
                <a:lnTo>
                  <a:pt x="2360" y="987"/>
                </a:lnTo>
                <a:lnTo>
                  <a:pt x="2374" y="955"/>
                </a:lnTo>
                <a:lnTo>
                  <a:pt x="2390" y="924"/>
                </a:lnTo>
                <a:lnTo>
                  <a:pt x="2407" y="895"/>
                </a:lnTo>
                <a:lnTo>
                  <a:pt x="2425" y="866"/>
                </a:lnTo>
                <a:lnTo>
                  <a:pt x="2445" y="838"/>
                </a:lnTo>
                <a:lnTo>
                  <a:pt x="2467" y="811"/>
                </a:lnTo>
                <a:lnTo>
                  <a:pt x="2489" y="786"/>
                </a:lnTo>
                <a:lnTo>
                  <a:pt x="2512" y="761"/>
                </a:lnTo>
                <a:lnTo>
                  <a:pt x="2536" y="738"/>
                </a:lnTo>
                <a:lnTo>
                  <a:pt x="2562" y="716"/>
                </a:lnTo>
                <a:lnTo>
                  <a:pt x="2589" y="694"/>
                </a:lnTo>
                <a:lnTo>
                  <a:pt x="2616" y="674"/>
                </a:lnTo>
                <a:lnTo>
                  <a:pt x="2645" y="656"/>
                </a:lnTo>
                <a:lnTo>
                  <a:pt x="2674" y="639"/>
                </a:lnTo>
                <a:lnTo>
                  <a:pt x="2706" y="623"/>
                </a:lnTo>
                <a:lnTo>
                  <a:pt x="2737" y="609"/>
                </a:lnTo>
                <a:lnTo>
                  <a:pt x="2769" y="597"/>
                </a:lnTo>
                <a:lnTo>
                  <a:pt x="2802" y="586"/>
                </a:lnTo>
                <a:lnTo>
                  <a:pt x="2835" y="576"/>
                </a:lnTo>
                <a:lnTo>
                  <a:pt x="2870" y="567"/>
                </a:lnTo>
                <a:lnTo>
                  <a:pt x="2904" y="562"/>
                </a:lnTo>
                <a:lnTo>
                  <a:pt x="2939" y="557"/>
                </a:lnTo>
                <a:lnTo>
                  <a:pt x="2975" y="555"/>
                </a:lnTo>
                <a:lnTo>
                  <a:pt x="3011" y="554"/>
                </a:lnTo>
                <a:close/>
                <a:moveTo>
                  <a:pt x="1887" y="1269"/>
                </a:moveTo>
                <a:lnTo>
                  <a:pt x="1887" y="1269"/>
                </a:lnTo>
                <a:lnTo>
                  <a:pt x="1871" y="1255"/>
                </a:lnTo>
                <a:lnTo>
                  <a:pt x="1855" y="1242"/>
                </a:lnTo>
                <a:lnTo>
                  <a:pt x="1837" y="1232"/>
                </a:lnTo>
                <a:lnTo>
                  <a:pt x="1818" y="1222"/>
                </a:lnTo>
                <a:lnTo>
                  <a:pt x="1798" y="1215"/>
                </a:lnTo>
                <a:lnTo>
                  <a:pt x="1777" y="1210"/>
                </a:lnTo>
                <a:lnTo>
                  <a:pt x="1755" y="1206"/>
                </a:lnTo>
                <a:lnTo>
                  <a:pt x="1733" y="1205"/>
                </a:lnTo>
                <a:lnTo>
                  <a:pt x="1711" y="1206"/>
                </a:lnTo>
                <a:lnTo>
                  <a:pt x="1689" y="1210"/>
                </a:lnTo>
                <a:lnTo>
                  <a:pt x="1668" y="1215"/>
                </a:lnTo>
                <a:lnTo>
                  <a:pt x="1648" y="1222"/>
                </a:lnTo>
                <a:lnTo>
                  <a:pt x="1630" y="1232"/>
                </a:lnTo>
                <a:lnTo>
                  <a:pt x="1611" y="1242"/>
                </a:lnTo>
                <a:lnTo>
                  <a:pt x="1595" y="1255"/>
                </a:lnTo>
                <a:lnTo>
                  <a:pt x="1580" y="1269"/>
                </a:lnTo>
                <a:lnTo>
                  <a:pt x="1579" y="1269"/>
                </a:lnTo>
                <a:lnTo>
                  <a:pt x="1565" y="1284"/>
                </a:lnTo>
                <a:lnTo>
                  <a:pt x="1552" y="1301"/>
                </a:lnTo>
                <a:lnTo>
                  <a:pt x="1541" y="1319"/>
                </a:lnTo>
                <a:lnTo>
                  <a:pt x="1532" y="1338"/>
                </a:lnTo>
                <a:lnTo>
                  <a:pt x="1525" y="1358"/>
                </a:lnTo>
                <a:lnTo>
                  <a:pt x="1519" y="1379"/>
                </a:lnTo>
                <a:lnTo>
                  <a:pt x="1517" y="1401"/>
                </a:lnTo>
                <a:lnTo>
                  <a:pt x="1516" y="1423"/>
                </a:lnTo>
                <a:lnTo>
                  <a:pt x="1517" y="1445"/>
                </a:lnTo>
                <a:lnTo>
                  <a:pt x="1519" y="1467"/>
                </a:lnTo>
                <a:lnTo>
                  <a:pt x="1525" y="1488"/>
                </a:lnTo>
                <a:lnTo>
                  <a:pt x="1532" y="1508"/>
                </a:lnTo>
                <a:lnTo>
                  <a:pt x="1541" y="1527"/>
                </a:lnTo>
                <a:lnTo>
                  <a:pt x="1553" y="1545"/>
                </a:lnTo>
                <a:lnTo>
                  <a:pt x="1565" y="1561"/>
                </a:lnTo>
                <a:lnTo>
                  <a:pt x="1580" y="1576"/>
                </a:lnTo>
                <a:lnTo>
                  <a:pt x="1580" y="1578"/>
                </a:lnTo>
                <a:lnTo>
                  <a:pt x="1595" y="1592"/>
                </a:lnTo>
                <a:lnTo>
                  <a:pt x="1611" y="1604"/>
                </a:lnTo>
                <a:lnTo>
                  <a:pt x="1630" y="1615"/>
                </a:lnTo>
                <a:lnTo>
                  <a:pt x="1648" y="1624"/>
                </a:lnTo>
                <a:lnTo>
                  <a:pt x="1668" y="1631"/>
                </a:lnTo>
                <a:lnTo>
                  <a:pt x="1689" y="1637"/>
                </a:lnTo>
                <a:lnTo>
                  <a:pt x="1711" y="1639"/>
                </a:lnTo>
                <a:lnTo>
                  <a:pt x="1733" y="1640"/>
                </a:lnTo>
                <a:lnTo>
                  <a:pt x="1755" y="1639"/>
                </a:lnTo>
                <a:lnTo>
                  <a:pt x="1777" y="1637"/>
                </a:lnTo>
                <a:lnTo>
                  <a:pt x="1798" y="1631"/>
                </a:lnTo>
                <a:lnTo>
                  <a:pt x="1818" y="1624"/>
                </a:lnTo>
                <a:lnTo>
                  <a:pt x="1837" y="1615"/>
                </a:lnTo>
                <a:lnTo>
                  <a:pt x="1855" y="1603"/>
                </a:lnTo>
                <a:lnTo>
                  <a:pt x="1871" y="1592"/>
                </a:lnTo>
                <a:lnTo>
                  <a:pt x="1887" y="1576"/>
                </a:lnTo>
                <a:lnTo>
                  <a:pt x="1901" y="1561"/>
                </a:lnTo>
                <a:lnTo>
                  <a:pt x="1914" y="1545"/>
                </a:lnTo>
                <a:lnTo>
                  <a:pt x="1925" y="1527"/>
                </a:lnTo>
                <a:lnTo>
                  <a:pt x="1934" y="1508"/>
                </a:lnTo>
                <a:lnTo>
                  <a:pt x="1941" y="1488"/>
                </a:lnTo>
                <a:lnTo>
                  <a:pt x="1947" y="1467"/>
                </a:lnTo>
                <a:lnTo>
                  <a:pt x="1950" y="1445"/>
                </a:lnTo>
                <a:lnTo>
                  <a:pt x="1951" y="1423"/>
                </a:lnTo>
                <a:lnTo>
                  <a:pt x="1950" y="1401"/>
                </a:lnTo>
                <a:lnTo>
                  <a:pt x="1947" y="1379"/>
                </a:lnTo>
                <a:lnTo>
                  <a:pt x="1941" y="1358"/>
                </a:lnTo>
                <a:lnTo>
                  <a:pt x="1934" y="1338"/>
                </a:lnTo>
                <a:lnTo>
                  <a:pt x="1925" y="1319"/>
                </a:lnTo>
                <a:lnTo>
                  <a:pt x="1914" y="1301"/>
                </a:lnTo>
                <a:lnTo>
                  <a:pt x="1901" y="1284"/>
                </a:lnTo>
                <a:lnTo>
                  <a:pt x="1887" y="1269"/>
                </a:lnTo>
                <a:close/>
                <a:moveTo>
                  <a:pt x="2304" y="5100"/>
                </a:moveTo>
                <a:lnTo>
                  <a:pt x="2304" y="4074"/>
                </a:lnTo>
                <a:lnTo>
                  <a:pt x="2277" y="4045"/>
                </a:lnTo>
                <a:lnTo>
                  <a:pt x="2251" y="4017"/>
                </a:lnTo>
                <a:lnTo>
                  <a:pt x="2224" y="3989"/>
                </a:lnTo>
                <a:lnTo>
                  <a:pt x="2195" y="3961"/>
                </a:lnTo>
                <a:lnTo>
                  <a:pt x="2138" y="3908"/>
                </a:lnTo>
                <a:lnTo>
                  <a:pt x="2078" y="3856"/>
                </a:lnTo>
                <a:lnTo>
                  <a:pt x="2016" y="3805"/>
                </a:lnTo>
                <a:lnTo>
                  <a:pt x="1952" y="3755"/>
                </a:lnTo>
                <a:lnTo>
                  <a:pt x="1887" y="3706"/>
                </a:lnTo>
                <a:lnTo>
                  <a:pt x="1821" y="3659"/>
                </a:lnTo>
                <a:lnTo>
                  <a:pt x="1754" y="3613"/>
                </a:lnTo>
                <a:lnTo>
                  <a:pt x="1687" y="3567"/>
                </a:lnTo>
                <a:lnTo>
                  <a:pt x="1617" y="3522"/>
                </a:lnTo>
                <a:lnTo>
                  <a:pt x="1548" y="3478"/>
                </a:lnTo>
                <a:lnTo>
                  <a:pt x="1409" y="3392"/>
                </a:lnTo>
                <a:lnTo>
                  <a:pt x="1270" y="3308"/>
                </a:lnTo>
                <a:lnTo>
                  <a:pt x="1140" y="3230"/>
                </a:lnTo>
                <a:lnTo>
                  <a:pt x="1012" y="3151"/>
                </a:lnTo>
                <a:lnTo>
                  <a:pt x="949" y="3111"/>
                </a:lnTo>
                <a:lnTo>
                  <a:pt x="888" y="3071"/>
                </a:lnTo>
                <a:lnTo>
                  <a:pt x="826" y="3030"/>
                </a:lnTo>
                <a:lnTo>
                  <a:pt x="765" y="2988"/>
                </a:lnTo>
                <a:lnTo>
                  <a:pt x="737" y="3056"/>
                </a:lnTo>
                <a:lnTo>
                  <a:pt x="710" y="3122"/>
                </a:lnTo>
                <a:lnTo>
                  <a:pt x="687" y="3186"/>
                </a:lnTo>
                <a:lnTo>
                  <a:pt x="667" y="3250"/>
                </a:lnTo>
                <a:lnTo>
                  <a:pt x="650" y="3313"/>
                </a:lnTo>
                <a:lnTo>
                  <a:pt x="636" y="3375"/>
                </a:lnTo>
                <a:lnTo>
                  <a:pt x="624" y="3435"/>
                </a:lnTo>
                <a:lnTo>
                  <a:pt x="615" y="3496"/>
                </a:lnTo>
                <a:lnTo>
                  <a:pt x="612" y="3533"/>
                </a:lnTo>
                <a:lnTo>
                  <a:pt x="608" y="3577"/>
                </a:lnTo>
                <a:lnTo>
                  <a:pt x="606" y="3615"/>
                </a:lnTo>
                <a:lnTo>
                  <a:pt x="605" y="3652"/>
                </a:lnTo>
                <a:lnTo>
                  <a:pt x="605" y="3691"/>
                </a:lnTo>
                <a:lnTo>
                  <a:pt x="606" y="3728"/>
                </a:lnTo>
                <a:lnTo>
                  <a:pt x="609" y="3765"/>
                </a:lnTo>
                <a:lnTo>
                  <a:pt x="613" y="3801"/>
                </a:lnTo>
                <a:lnTo>
                  <a:pt x="617" y="3837"/>
                </a:lnTo>
                <a:lnTo>
                  <a:pt x="623" y="3873"/>
                </a:lnTo>
                <a:lnTo>
                  <a:pt x="630" y="3908"/>
                </a:lnTo>
                <a:lnTo>
                  <a:pt x="638" y="3943"/>
                </a:lnTo>
                <a:lnTo>
                  <a:pt x="646" y="3976"/>
                </a:lnTo>
                <a:lnTo>
                  <a:pt x="657" y="4010"/>
                </a:lnTo>
                <a:lnTo>
                  <a:pt x="668" y="4044"/>
                </a:lnTo>
                <a:lnTo>
                  <a:pt x="680" y="4076"/>
                </a:lnTo>
                <a:lnTo>
                  <a:pt x="693" y="4109"/>
                </a:lnTo>
                <a:lnTo>
                  <a:pt x="707" y="4141"/>
                </a:lnTo>
                <a:lnTo>
                  <a:pt x="722" y="4173"/>
                </a:lnTo>
                <a:lnTo>
                  <a:pt x="738" y="4204"/>
                </a:lnTo>
                <a:lnTo>
                  <a:pt x="755" y="4234"/>
                </a:lnTo>
                <a:lnTo>
                  <a:pt x="773" y="4264"/>
                </a:lnTo>
                <a:lnTo>
                  <a:pt x="791" y="4295"/>
                </a:lnTo>
                <a:lnTo>
                  <a:pt x="811" y="4324"/>
                </a:lnTo>
                <a:lnTo>
                  <a:pt x="832" y="4353"/>
                </a:lnTo>
                <a:lnTo>
                  <a:pt x="853" y="4380"/>
                </a:lnTo>
                <a:lnTo>
                  <a:pt x="875" y="4408"/>
                </a:lnTo>
                <a:lnTo>
                  <a:pt x="898" y="4436"/>
                </a:lnTo>
                <a:lnTo>
                  <a:pt x="923" y="4463"/>
                </a:lnTo>
                <a:lnTo>
                  <a:pt x="947" y="4488"/>
                </a:lnTo>
                <a:lnTo>
                  <a:pt x="973" y="4515"/>
                </a:lnTo>
                <a:lnTo>
                  <a:pt x="999" y="4540"/>
                </a:lnTo>
                <a:lnTo>
                  <a:pt x="1027" y="4565"/>
                </a:lnTo>
                <a:lnTo>
                  <a:pt x="1055" y="4589"/>
                </a:lnTo>
                <a:lnTo>
                  <a:pt x="1084" y="4614"/>
                </a:lnTo>
                <a:lnTo>
                  <a:pt x="1114" y="4637"/>
                </a:lnTo>
                <a:lnTo>
                  <a:pt x="1144" y="4660"/>
                </a:lnTo>
                <a:lnTo>
                  <a:pt x="1176" y="4684"/>
                </a:lnTo>
                <a:lnTo>
                  <a:pt x="1208" y="4706"/>
                </a:lnTo>
                <a:lnTo>
                  <a:pt x="1242" y="4728"/>
                </a:lnTo>
                <a:lnTo>
                  <a:pt x="1276" y="4749"/>
                </a:lnTo>
                <a:lnTo>
                  <a:pt x="1309" y="4769"/>
                </a:lnTo>
                <a:lnTo>
                  <a:pt x="1344" y="4789"/>
                </a:lnTo>
                <a:lnTo>
                  <a:pt x="1380" y="4809"/>
                </a:lnTo>
                <a:lnTo>
                  <a:pt x="1416" y="4829"/>
                </a:lnTo>
                <a:lnTo>
                  <a:pt x="1453" y="4847"/>
                </a:lnTo>
                <a:lnTo>
                  <a:pt x="1490" y="4865"/>
                </a:lnTo>
                <a:lnTo>
                  <a:pt x="1529" y="4882"/>
                </a:lnTo>
                <a:lnTo>
                  <a:pt x="1568" y="4899"/>
                </a:lnTo>
                <a:lnTo>
                  <a:pt x="1608" y="4916"/>
                </a:lnTo>
                <a:lnTo>
                  <a:pt x="1647" y="4931"/>
                </a:lnTo>
                <a:lnTo>
                  <a:pt x="1688" y="4947"/>
                </a:lnTo>
                <a:lnTo>
                  <a:pt x="1728" y="4961"/>
                </a:lnTo>
                <a:lnTo>
                  <a:pt x="1770" y="4975"/>
                </a:lnTo>
                <a:lnTo>
                  <a:pt x="1855" y="5002"/>
                </a:lnTo>
                <a:lnTo>
                  <a:pt x="1941" y="5026"/>
                </a:lnTo>
                <a:lnTo>
                  <a:pt x="2029" y="5048"/>
                </a:lnTo>
                <a:lnTo>
                  <a:pt x="2120" y="5068"/>
                </a:lnTo>
                <a:lnTo>
                  <a:pt x="2211" y="5085"/>
                </a:lnTo>
                <a:lnTo>
                  <a:pt x="2304" y="5100"/>
                </a:lnTo>
                <a:close/>
                <a:moveTo>
                  <a:pt x="2991" y="1292"/>
                </a:moveTo>
                <a:lnTo>
                  <a:pt x="2991" y="3627"/>
                </a:lnTo>
                <a:lnTo>
                  <a:pt x="5477" y="3627"/>
                </a:lnTo>
                <a:lnTo>
                  <a:pt x="5477" y="1292"/>
                </a:lnTo>
                <a:lnTo>
                  <a:pt x="2991" y="1292"/>
                </a:lnTo>
                <a:close/>
                <a:moveTo>
                  <a:pt x="4212" y="3997"/>
                </a:moveTo>
                <a:lnTo>
                  <a:pt x="4212" y="3997"/>
                </a:lnTo>
                <a:lnTo>
                  <a:pt x="4181" y="3998"/>
                </a:lnTo>
                <a:lnTo>
                  <a:pt x="4150" y="4000"/>
                </a:lnTo>
                <a:lnTo>
                  <a:pt x="4120" y="4003"/>
                </a:lnTo>
                <a:lnTo>
                  <a:pt x="4090" y="4007"/>
                </a:lnTo>
                <a:lnTo>
                  <a:pt x="4060" y="4012"/>
                </a:lnTo>
                <a:lnTo>
                  <a:pt x="4030" y="4018"/>
                </a:lnTo>
                <a:lnTo>
                  <a:pt x="4001" y="4026"/>
                </a:lnTo>
                <a:lnTo>
                  <a:pt x="3974" y="4034"/>
                </a:lnTo>
                <a:lnTo>
                  <a:pt x="3946" y="4044"/>
                </a:lnTo>
                <a:lnTo>
                  <a:pt x="3918" y="4054"/>
                </a:lnTo>
                <a:lnTo>
                  <a:pt x="3891" y="4066"/>
                </a:lnTo>
                <a:lnTo>
                  <a:pt x="3864" y="4079"/>
                </a:lnTo>
                <a:lnTo>
                  <a:pt x="3839" y="4091"/>
                </a:lnTo>
                <a:lnTo>
                  <a:pt x="3813" y="4105"/>
                </a:lnTo>
                <a:lnTo>
                  <a:pt x="3789" y="4120"/>
                </a:lnTo>
                <a:lnTo>
                  <a:pt x="3765" y="4137"/>
                </a:lnTo>
                <a:lnTo>
                  <a:pt x="4227" y="4599"/>
                </a:lnTo>
                <a:lnTo>
                  <a:pt x="4676" y="4149"/>
                </a:lnTo>
                <a:lnTo>
                  <a:pt x="4652" y="4132"/>
                </a:lnTo>
                <a:lnTo>
                  <a:pt x="4626" y="4116"/>
                </a:lnTo>
                <a:lnTo>
                  <a:pt x="4599" y="4100"/>
                </a:lnTo>
                <a:lnTo>
                  <a:pt x="4573" y="4086"/>
                </a:lnTo>
                <a:lnTo>
                  <a:pt x="4546" y="4072"/>
                </a:lnTo>
                <a:lnTo>
                  <a:pt x="4518" y="4059"/>
                </a:lnTo>
                <a:lnTo>
                  <a:pt x="4489" y="4048"/>
                </a:lnTo>
                <a:lnTo>
                  <a:pt x="4460" y="4038"/>
                </a:lnTo>
                <a:lnTo>
                  <a:pt x="4431" y="4029"/>
                </a:lnTo>
                <a:lnTo>
                  <a:pt x="4401" y="4021"/>
                </a:lnTo>
                <a:lnTo>
                  <a:pt x="4371" y="4014"/>
                </a:lnTo>
                <a:lnTo>
                  <a:pt x="4339" y="4008"/>
                </a:lnTo>
                <a:lnTo>
                  <a:pt x="4308" y="4003"/>
                </a:lnTo>
                <a:lnTo>
                  <a:pt x="4277" y="4000"/>
                </a:lnTo>
                <a:lnTo>
                  <a:pt x="4244" y="3998"/>
                </a:lnTo>
                <a:lnTo>
                  <a:pt x="4212" y="3997"/>
                </a:lnTo>
                <a:close/>
                <a:moveTo>
                  <a:pt x="4858" y="4335"/>
                </a:moveTo>
                <a:lnTo>
                  <a:pt x="4411" y="4783"/>
                </a:lnTo>
                <a:lnTo>
                  <a:pt x="4859" y="5233"/>
                </a:lnTo>
                <a:lnTo>
                  <a:pt x="4876" y="5208"/>
                </a:lnTo>
                <a:lnTo>
                  <a:pt x="4891" y="5184"/>
                </a:lnTo>
                <a:lnTo>
                  <a:pt x="4906" y="5158"/>
                </a:lnTo>
                <a:lnTo>
                  <a:pt x="4919" y="5133"/>
                </a:lnTo>
                <a:lnTo>
                  <a:pt x="4931" y="5106"/>
                </a:lnTo>
                <a:lnTo>
                  <a:pt x="4943" y="5079"/>
                </a:lnTo>
                <a:lnTo>
                  <a:pt x="4953" y="5052"/>
                </a:lnTo>
                <a:lnTo>
                  <a:pt x="4963" y="5024"/>
                </a:lnTo>
                <a:lnTo>
                  <a:pt x="4971" y="4995"/>
                </a:lnTo>
                <a:lnTo>
                  <a:pt x="4978" y="4967"/>
                </a:lnTo>
                <a:lnTo>
                  <a:pt x="4985" y="4937"/>
                </a:lnTo>
                <a:lnTo>
                  <a:pt x="4989" y="4908"/>
                </a:lnTo>
                <a:lnTo>
                  <a:pt x="4994" y="4877"/>
                </a:lnTo>
                <a:lnTo>
                  <a:pt x="4996" y="4847"/>
                </a:lnTo>
                <a:lnTo>
                  <a:pt x="4999" y="4816"/>
                </a:lnTo>
                <a:lnTo>
                  <a:pt x="5000" y="4786"/>
                </a:lnTo>
                <a:lnTo>
                  <a:pt x="4999" y="4754"/>
                </a:lnTo>
                <a:lnTo>
                  <a:pt x="4996" y="4723"/>
                </a:lnTo>
                <a:lnTo>
                  <a:pt x="4994" y="4693"/>
                </a:lnTo>
                <a:lnTo>
                  <a:pt x="4989" y="4663"/>
                </a:lnTo>
                <a:lnTo>
                  <a:pt x="4985" y="4632"/>
                </a:lnTo>
                <a:lnTo>
                  <a:pt x="4978" y="4603"/>
                </a:lnTo>
                <a:lnTo>
                  <a:pt x="4971" y="4574"/>
                </a:lnTo>
                <a:lnTo>
                  <a:pt x="4963" y="4545"/>
                </a:lnTo>
                <a:lnTo>
                  <a:pt x="4952" y="4517"/>
                </a:lnTo>
                <a:lnTo>
                  <a:pt x="4942" y="4490"/>
                </a:lnTo>
                <a:lnTo>
                  <a:pt x="4930" y="4463"/>
                </a:lnTo>
                <a:lnTo>
                  <a:pt x="4917" y="4436"/>
                </a:lnTo>
                <a:lnTo>
                  <a:pt x="4905" y="4411"/>
                </a:lnTo>
                <a:lnTo>
                  <a:pt x="4890" y="4385"/>
                </a:lnTo>
                <a:lnTo>
                  <a:pt x="4874" y="4360"/>
                </a:lnTo>
                <a:lnTo>
                  <a:pt x="4858" y="4335"/>
                </a:lnTo>
                <a:close/>
                <a:moveTo>
                  <a:pt x="4678" y="5420"/>
                </a:moveTo>
                <a:lnTo>
                  <a:pt x="4227" y="4968"/>
                </a:lnTo>
                <a:lnTo>
                  <a:pt x="3762" y="5431"/>
                </a:lnTo>
                <a:lnTo>
                  <a:pt x="3787" y="5448"/>
                </a:lnTo>
                <a:lnTo>
                  <a:pt x="3811" y="5464"/>
                </a:lnTo>
                <a:lnTo>
                  <a:pt x="3837" y="5478"/>
                </a:lnTo>
                <a:lnTo>
                  <a:pt x="3863" y="5492"/>
                </a:lnTo>
                <a:lnTo>
                  <a:pt x="3890" y="5503"/>
                </a:lnTo>
                <a:lnTo>
                  <a:pt x="3917" y="5515"/>
                </a:lnTo>
                <a:lnTo>
                  <a:pt x="3945" y="5526"/>
                </a:lnTo>
                <a:lnTo>
                  <a:pt x="3972" y="5536"/>
                </a:lnTo>
                <a:lnTo>
                  <a:pt x="4000" y="5544"/>
                </a:lnTo>
                <a:lnTo>
                  <a:pt x="4029" y="5552"/>
                </a:lnTo>
                <a:lnTo>
                  <a:pt x="4060" y="5558"/>
                </a:lnTo>
                <a:lnTo>
                  <a:pt x="4089" y="5564"/>
                </a:lnTo>
                <a:lnTo>
                  <a:pt x="4119" y="5567"/>
                </a:lnTo>
                <a:lnTo>
                  <a:pt x="4150" y="5571"/>
                </a:lnTo>
                <a:lnTo>
                  <a:pt x="4180" y="5572"/>
                </a:lnTo>
                <a:lnTo>
                  <a:pt x="4212" y="5573"/>
                </a:lnTo>
                <a:lnTo>
                  <a:pt x="4244" y="5572"/>
                </a:lnTo>
                <a:lnTo>
                  <a:pt x="4277" y="5569"/>
                </a:lnTo>
                <a:lnTo>
                  <a:pt x="4308" y="5567"/>
                </a:lnTo>
                <a:lnTo>
                  <a:pt x="4340" y="5562"/>
                </a:lnTo>
                <a:lnTo>
                  <a:pt x="4371" y="5557"/>
                </a:lnTo>
                <a:lnTo>
                  <a:pt x="4402" y="5550"/>
                </a:lnTo>
                <a:lnTo>
                  <a:pt x="4432" y="5542"/>
                </a:lnTo>
                <a:lnTo>
                  <a:pt x="4461" y="5532"/>
                </a:lnTo>
                <a:lnTo>
                  <a:pt x="4490" y="5522"/>
                </a:lnTo>
                <a:lnTo>
                  <a:pt x="4519" y="5510"/>
                </a:lnTo>
                <a:lnTo>
                  <a:pt x="4547" y="5497"/>
                </a:lnTo>
                <a:lnTo>
                  <a:pt x="4575" y="5485"/>
                </a:lnTo>
                <a:lnTo>
                  <a:pt x="4602" y="5470"/>
                </a:lnTo>
                <a:lnTo>
                  <a:pt x="4627" y="5454"/>
                </a:lnTo>
                <a:lnTo>
                  <a:pt x="4653" y="5437"/>
                </a:lnTo>
                <a:lnTo>
                  <a:pt x="4678" y="5420"/>
                </a:lnTo>
                <a:close/>
                <a:moveTo>
                  <a:pt x="3575" y="5249"/>
                </a:moveTo>
                <a:lnTo>
                  <a:pt x="4042" y="4783"/>
                </a:lnTo>
                <a:lnTo>
                  <a:pt x="3578" y="4319"/>
                </a:lnTo>
                <a:lnTo>
                  <a:pt x="3560" y="4343"/>
                </a:lnTo>
                <a:lnTo>
                  <a:pt x="3543" y="4369"/>
                </a:lnTo>
                <a:lnTo>
                  <a:pt x="3528" y="4396"/>
                </a:lnTo>
                <a:lnTo>
                  <a:pt x="3513" y="4422"/>
                </a:lnTo>
                <a:lnTo>
                  <a:pt x="3499" y="4450"/>
                </a:lnTo>
                <a:lnTo>
                  <a:pt x="3487" y="4478"/>
                </a:lnTo>
                <a:lnTo>
                  <a:pt x="3476" y="4506"/>
                </a:lnTo>
                <a:lnTo>
                  <a:pt x="3465" y="4536"/>
                </a:lnTo>
                <a:lnTo>
                  <a:pt x="3456" y="4565"/>
                </a:lnTo>
                <a:lnTo>
                  <a:pt x="3448" y="4595"/>
                </a:lnTo>
                <a:lnTo>
                  <a:pt x="3441" y="4625"/>
                </a:lnTo>
                <a:lnTo>
                  <a:pt x="3435" y="4657"/>
                </a:lnTo>
                <a:lnTo>
                  <a:pt x="3430" y="4688"/>
                </a:lnTo>
                <a:lnTo>
                  <a:pt x="3427" y="4721"/>
                </a:lnTo>
                <a:lnTo>
                  <a:pt x="3426" y="4752"/>
                </a:lnTo>
                <a:lnTo>
                  <a:pt x="3424" y="4786"/>
                </a:lnTo>
                <a:lnTo>
                  <a:pt x="3426" y="4817"/>
                </a:lnTo>
                <a:lnTo>
                  <a:pt x="3427" y="4850"/>
                </a:lnTo>
                <a:lnTo>
                  <a:pt x="3430" y="4881"/>
                </a:lnTo>
                <a:lnTo>
                  <a:pt x="3435" y="4912"/>
                </a:lnTo>
                <a:lnTo>
                  <a:pt x="3441" y="4944"/>
                </a:lnTo>
                <a:lnTo>
                  <a:pt x="3448" y="4974"/>
                </a:lnTo>
                <a:lnTo>
                  <a:pt x="3456" y="5004"/>
                </a:lnTo>
                <a:lnTo>
                  <a:pt x="3464" y="5033"/>
                </a:lnTo>
                <a:lnTo>
                  <a:pt x="3474" y="5062"/>
                </a:lnTo>
                <a:lnTo>
                  <a:pt x="3486" y="5091"/>
                </a:lnTo>
                <a:lnTo>
                  <a:pt x="3499" y="5119"/>
                </a:lnTo>
                <a:lnTo>
                  <a:pt x="3512" y="5147"/>
                </a:lnTo>
                <a:lnTo>
                  <a:pt x="3527" y="5174"/>
                </a:lnTo>
                <a:lnTo>
                  <a:pt x="3542" y="5199"/>
                </a:lnTo>
                <a:lnTo>
                  <a:pt x="3558" y="5225"/>
                </a:lnTo>
                <a:lnTo>
                  <a:pt x="3575" y="5249"/>
                </a:lnTo>
                <a:close/>
              </a:path>
            </a:pathLst>
          </a:custGeom>
          <a:solidFill>
            <a:srgbClr val="C4E90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marL="0" marR="0" lvl="0" indent="0" algn="l" defTabSz="90936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87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微软雅黑" pitchFamily="34" charset="-122"/>
              <a:cs typeface="+mn-cs"/>
            </a:endParaRPr>
          </a:p>
        </p:txBody>
      </p:sp>
      <p:sp>
        <p:nvSpPr>
          <p:cNvPr id="100367" name="KSO_Shape"/>
          <p:cNvSpPr>
            <a:spLocks/>
          </p:cNvSpPr>
          <p:nvPr/>
        </p:nvSpPr>
        <p:spPr bwMode="auto">
          <a:xfrm>
            <a:off x="4644370" y="2235396"/>
            <a:ext cx="516665" cy="806793"/>
          </a:xfrm>
          <a:custGeom>
            <a:avLst/>
            <a:gdLst>
              <a:gd name="T0" fmla="*/ 2147483647 w 3864"/>
              <a:gd name="T1" fmla="*/ 2147483647 h 6111"/>
              <a:gd name="T2" fmla="*/ 2147483647 w 3864"/>
              <a:gd name="T3" fmla="*/ 2147483647 h 6111"/>
              <a:gd name="T4" fmla="*/ 2147483647 w 3864"/>
              <a:gd name="T5" fmla="*/ 2147483647 h 6111"/>
              <a:gd name="T6" fmla="*/ 2147483647 w 3864"/>
              <a:gd name="T7" fmla="*/ 2147483647 h 6111"/>
              <a:gd name="T8" fmla="*/ 2147483647 w 3864"/>
              <a:gd name="T9" fmla="*/ 2147483647 h 6111"/>
              <a:gd name="T10" fmla="*/ 2147483647 w 3864"/>
              <a:gd name="T11" fmla="*/ 2147483647 h 6111"/>
              <a:gd name="T12" fmla="*/ 2147483647 w 3864"/>
              <a:gd name="T13" fmla="*/ 2147483647 h 6111"/>
              <a:gd name="T14" fmla="*/ 2147483647 w 3864"/>
              <a:gd name="T15" fmla="*/ 2147483647 h 6111"/>
              <a:gd name="T16" fmla="*/ 2147483647 w 3864"/>
              <a:gd name="T17" fmla="*/ 2147483647 h 6111"/>
              <a:gd name="T18" fmla="*/ 2147483647 w 3864"/>
              <a:gd name="T19" fmla="*/ 2147483647 h 6111"/>
              <a:gd name="T20" fmla="*/ 2147483647 w 3864"/>
              <a:gd name="T21" fmla="*/ 2147483647 h 6111"/>
              <a:gd name="T22" fmla="*/ 2147483647 w 3864"/>
              <a:gd name="T23" fmla="*/ 2147483647 h 6111"/>
              <a:gd name="T24" fmla="*/ 2147483647 w 3864"/>
              <a:gd name="T25" fmla="*/ 2147483647 h 6111"/>
              <a:gd name="T26" fmla="*/ 2147483647 w 3864"/>
              <a:gd name="T27" fmla="*/ 2147483647 h 6111"/>
              <a:gd name="T28" fmla="*/ 2147483647 w 3864"/>
              <a:gd name="T29" fmla="*/ 2147483647 h 6111"/>
              <a:gd name="T30" fmla="*/ 2147483647 w 3864"/>
              <a:gd name="T31" fmla="*/ 2147483647 h 6111"/>
              <a:gd name="T32" fmla="*/ 2147483647 w 3864"/>
              <a:gd name="T33" fmla="*/ 2147483647 h 6111"/>
              <a:gd name="T34" fmla="*/ 2147483647 w 3864"/>
              <a:gd name="T35" fmla="*/ 2147483647 h 6111"/>
              <a:gd name="T36" fmla="*/ 2147483647 w 3864"/>
              <a:gd name="T37" fmla="*/ 2147483647 h 6111"/>
              <a:gd name="T38" fmla="*/ 2147483647 w 3864"/>
              <a:gd name="T39" fmla="*/ 2147483647 h 6111"/>
              <a:gd name="T40" fmla="*/ 2147483647 w 3864"/>
              <a:gd name="T41" fmla="*/ 2147483647 h 6111"/>
              <a:gd name="T42" fmla="*/ 2147483647 w 3864"/>
              <a:gd name="T43" fmla="*/ 2147483647 h 6111"/>
              <a:gd name="T44" fmla="*/ 2147483647 w 3864"/>
              <a:gd name="T45" fmla="*/ 2147483647 h 6111"/>
              <a:gd name="T46" fmla="*/ 2147483647 w 3864"/>
              <a:gd name="T47" fmla="*/ 2147483647 h 6111"/>
              <a:gd name="T48" fmla="*/ 2147483647 w 3864"/>
              <a:gd name="T49" fmla="*/ 2147483647 h 6111"/>
              <a:gd name="T50" fmla="*/ 2147483647 w 3864"/>
              <a:gd name="T51" fmla="*/ 2147483647 h 6111"/>
              <a:gd name="T52" fmla="*/ 2147483647 w 3864"/>
              <a:gd name="T53" fmla="*/ 2147483647 h 6111"/>
              <a:gd name="T54" fmla="*/ 2147483647 w 3864"/>
              <a:gd name="T55" fmla="*/ 2147483647 h 6111"/>
              <a:gd name="T56" fmla="*/ 2147483647 w 3864"/>
              <a:gd name="T57" fmla="*/ 2147483647 h 6111"/>
              <a:gd name="T58" fmla="*/ 2147483647 w 3864"/>
              <a:gd name="T59" fmla="*/ 2147483647 h 6111"/>
              <a:gd name="T60" fmla="*/ 2147483647 w 3864"/>
              <a:gd name="T61" fmla="*/ 2147483647 h 6111"/>
              <a:gd name="T62" fmla="*/ 2147483647 w 3864"/>
              <a:gd name="T63" fmla="*/ 2147483647 h 6111"/>
              <a:gd name="T64" fmla="*/ 2147483647 w 3864"/>
              <a:gd name="T65" fmla="*/ 2147483647 h 6111"/>
              <a:gd name="T66" fmla="*/ 2147483647 w 3864"/>
              <a:gd name="T67" fmla="*/ 2147483647 h 6111"/>
              <a:gd name="T68" fmla="*/ 2147483647 w 3864"/>
              <a:gd name="T69" fmla="*/ 2147483647 h 6111"/>
              <a:gd name="T70" fmla="*/ 2147483647 w 3864"/>
              <a:gd name="T71" fmla="*/ 2147483647 h 6111"/>
              <a:gd name="T72" fmla="*/ 2147483647 w 3864"/>
              <a:gd name="T73" fmla="*/ 2147483647 h 6111"/>
              <a:gd name="T74" fmla="*/ 2147483647 w 3864"/>
              <a:gd name="T75" fmla="*/ 2147483647 h 6111"/>
              <a:gd name="T76" fmla="*/ 2147483647 w 3864"/>
              <a:gd name="T77" fmla="*/ 2147483647 h 6111"/>
              <a:gd name="T78" fmla="*/ 2147483647 w 3864"/>
              <a:gd name="T79" fmla="*/ 2147483647 h 6111"/>
              <a:gd name="T80" fmla="*/ 2147483647 w 3864"/>
              <a:gd name="T81" fmla="*/ 2147483647 h 6111"/>
              <a:gd name="T82" fmla="*/ 2147483647 w 3864"/>
              <a:gd name="T83" fmla="*/ 2147483647 h 6111"/>
              <a:gd name="T84" fmla="*/ 2147483647 w 3864"/>
              <a:gd name="T85" fmla="*/ 2147483647 h 6111"/>
              <a:gd name="T86" fmla="*/ 2147483647 w 3864"/>
              <a:gd name="T87" fmla="*/ 2147483647 h 6111"/>
              <a:gd name="T88" fmla="*/ 2147483647 w 3864"/>
              <a:gd name="T89" fmla="*/ 2147483647 h 6111"/>
              <a:gd name="T90" fmla="*/ 2147483647 w 3864"/>
              <a:gd name="T91" fmla="*/ 2147483647 h 6111"/>
              <a:gd name="T92" fmla="*/ 2147483647 w 3864"/>
              <a:gd name="T93" fmla="*/ 2147483647 h 6111"/>
              <a:gd name="T94" fmla="*/ 2147483647 w 3864"/>
              <a:gd name="T95" fmla="*/ 2147483647 h 6111"/>
              <a:gd name="T96" fmla="*/ 2147483647 w 3864"/>
              <a:gd name="T97" fmla="*/ 2147483647 h 6111"/>
              <a:gd name="T98" fmla="*/ 2147483647 w 3864"/>
              <a:gd name="T99" fmla="*/ 2147483647 h 6111"/>
              <a:gd name="T100" fmla="*/ 2147483647 w 3864"/>
              <a:gd name="T101" fmla="*/ 2147483647 h 6111"/>
              <a:gd name="T102" fmla="*/ 2147483647 w 3864"/>
              <a:gd name="T103" fmla="*/ 2147483647 h 6111"/>
              <a:gd name="T104" fmla="*/ 2147483647 w 3864"/>
              <a:gd name="T105" fmla="*/ 2147483647 h 6111"/>
              <a:gd name="T106" fmla="*/ 2147483647 w 3864"/>
              <a:gd name="T107" fmla="*/ 2147483647 h 6111"/>
              <a:gd name="T108" fmla="*/ 2147483647 w 3864"/>
              <a:gd name="T109" fmla="*/ 2147483647 h 6111"/>
              <a:gd name="T110" fmla="*/ 2147483647 w 3864"/>
              <a:gd name="T111" fmla="*/ 2147483647 h 6111"/>
              <a:gd name="T112" fmla="*/ 2147483647 w 3864"/>
              <a:gd name="T113" fmla="*/ 2147483647 h 6111"/>
              <a:gd name="T114" fmla="*/ 2147483647 w 3864"/>
              <a:gd name="T115" fmla="*/ 2147483647 h 6111"/>
              <a:gd name="T116" fmla="*/ 2147483647 w 3864"/>
              <a:gd name="T117" fmla="*/ 2147483647 h 6111"/>
              <a:gd name="T118" fmla="*/ 2147483647 w 3864"/>
              <a:gd name="T119" fmla="*/ 2147483647 h 611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3864"/>
              <a:gd name="T181" fmla="*/ 0 h 6111"/>
              <a:gd name="T182" fmla="*/ 3864 w 3864"/>
              <a:gd name="T183" fmla="*/ 6111 h 6111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3864" h="6111">
                <a:moveTo>
                  <a:pt x="1932" y="0"/>
                </a:moveTo>
                <a:lnTo>
                  <a:pt x="1932" y="0"/>
                </a:lnTo>
                <a:lnTo>
                  <a:pt x="1982" y="0"/>
                </a:lnTo>
                <a:lnTo>
                  <a:pt x="2031" y="2"/>
                </a:lnTo>
                <a:lnTo>
                  <a:pt x="2081" y="5"/>
                </a:lnTo>
                <a:lnTo>
                  <a:pt x="2129" y="9"/>
                </a:lnTo>
                <a:lnTo>
                  <a:pt x="2178" y="15"/>
                </a:lnTo>
                <a:lnTo>
                  <a:pt x="2226" y="22"/>
                </a:lnTo>
                <a:lnTo>
                  <a:pt x="2273" y="30"/>
                </a:lnTo>
                <a:lnTo>
                  <a:pt x="2321" y="39"/>
                </a:lnTo>
                <a:lnTo>
                  <a:pt x="2367" y="48"/>
                </a:lnTo>
                <a:lnTo>
                  <a:pt x="2415" y="60"/>
                </a:lnTo>
                <a:lnTo>
                  <a:pt x="2460" y="73"/>
                </a:lnTo>
                <a:lnTo>
                  <a:pt x="2507" y="87"/>
                </a:lnTo>
                <a:lnTo>
                  <a:pt x="2551" y="101"/>
                </a:lnTo>
                <a:lnTo>
                  <a:pt x="2596" y="117"/>
                </a:lnTo>
                <a:lnTo>
                  <a:pt x="2640" y="133"/>
                </a:lnTo>
                <a:lnTo>
                  <a:pt x="2683" y="152"/>
                </a:lnTo>
                <a:lnTo>
                  <a:pt x="2727" y="170"/>
                </a:lnTo>
                <a:lnTo>
                  <a:pt x="2769" y="190"/>
                </a:lnTo>
                <a:lnTo>
                  <a:pt x="2811" y="211"/>
                </a:lnTo>
                <a:lnTo>
                  <a:pt x="2853" y="233"/>
                </a:lnTo>
                <a:lnTo>
                  <a:pt x="2893" y="255"/>
                </a:lnTo>
                <a:lnTo>
                  <a:pt x="2934" y="279"/>
                </a:lnTo>
                <a:lnTo>
                  <a:pt x="2973" y="304"/>
                </a:lnTo>
                <a:lnTo>
                  <a:pt x="3012" y="329"/>
                </a:lnTo>
                <a:lnTo>
                  <a:pt x="3050" y="356"/>
                </a:lnTo>
                <a:lnTo>
                  <a:pt x="3087" y="383"/>
                </a:lnTo>
                <a:lnTo>
                  <a:pt x="3124" y="412"/>
                </a:lnTo>
                <a:lnTo>
                  <a:pt x="3160" y="441"/>
                </a:lnTo>
                <a:lnTo>
                  <a:pt x="3196" y="471"/>
                </a:lnTo>
                <a:lnTo>
                  <a:pt x="3231" y="501"/>
                </a:lnTo>
                <a:lnTo>
                  <a:pt x="3265" y="532"/>
                </a:lnTo>
                <a:lnTo>
                  <a:pt x="3297" y="565"/>
                </a:lnTo>
                <a:lnTo>
                  <a:pt x="3330" y="599"/>
                </a:lnTo>
                <a:lnTo>
                  <a:pt x="3362" y="632"/>
                </a:lnTo>
                <a:lnTo>
                  <a:pt x="3393" y="667"/>
                </a:lnTo>
                <a:lnTo>
                  <a:pt x="3423" y="702"/>
                </a:lnTo>
                <a:lnTo>
                  <a:pt x="3452" y="739"/>
                </a:lnTo>
                <a:lnTo>
                  <a:pt x="3480" y="775"/>
                </a:lnTo>
                <a:lnTo>
                  <a:pt x="3507" y="813"/>
                </a:lnTo>
                <a:lnTo>
                  <a:pt x="3534" y="852"/>
                </a:lnTo>
                <a:lnTo>
                  <a:pt x="3560" y="890"/>
                </a:lnTo>
                <a:lnTo>
                  <a:pt x="3584" y="930"/>
                </a:lnTo>
                <a:lnTo>
                  <a:pt x="3607" y="970"/>
                </a:lnTo>
                <a:lnTo>
                  <a:pt x="3631" y="1011"/>
                </a:lnTo>
                <a:lnTo>
                  <a:pt x="3653" y="1051"/>
                </a:lnTo>
                <a:lnTo>
                  <a:pt x="3674" y="1094"/>
                </a:lnTo>
                <a:lnTo>
                  <a:pt x="3693" y="1136"/>
                </a:lnTo>
                <a:lnTo>
                  <a:pt x="3712" y="1179"/>
                </a:lnTo>
                <a:lnTo>
                  <a:pt x="3729" y="1223"/>
                </a:lnTo>
                <a:lnTo>
                  <a:pt x="3747" y="1267"/>
                </a:lnTo>
                <a:lnTo>
                  <a:pt x="3762" y="1312"/>
                </a:lnTo>
                <a:lnTo>
                  <a:pt x="3777" y="1357"/>
                </a:lnTo>
                <a:lnTo>
                  <a:pt x="3791" y="1402"/>
                </a:lnTo>
                <a:lnTo>
                  <a:pt x="3802" y="1449"/>
                </a:lnTo>
                <a:lnTo>
                  <a:pt x="3814" y="1495"/>
                </a:lnTo>
                <a:lnTo>
                  <a:pt x="3824" y="1543"/>
                </a:lnTo>
                <a:lnTo>
                  <a:pt x="3834" y="1589"/>
                </a:lnTo>
                <a:lnTo>
                  <a:pt x="3842" y="1638"/>
                </a:lnTo>
                <a:lnTo>
                  <a:pt x="3848" y="1685"/>
                </a:lnTo>
                <a:lnTo>
                  <a:pt x="3853" y="1734"/>
                </a:lnTo>
                <a:lnTo>
                  <a:pt x="3858" y="1783"/>
                </a:lnTo>
                <a:lnTo>
                  <a:pt x="3862" y="1832"/>
                </a:lnTo>
                <a:lnTo>
                  <a:pt x="3863" y="1882"/>
                </a:lnTo>
                <a:lnTo>
                  <a:pt x="3864" y="1932"/>
                </a:lnTo>
                <a:lnTo>
                  <a:pt x="3863" y="1999"/>
                </a:lnTo>
                <a:lnTo>
                  <a:pt x="3859" y="2065"/>
                </a:lnTo>
                <a:lnTo>
                  <a:pt x="3853" y="2130"/>
                </a:lnTo>
                <a:lnTo>
                  <a:pt x="3845" y="2195"/>
                </a:lnTo>
                <a:lnTo>
                  <a:pt x="3836" y="2260"/>
                </a:lnTo>
                <a:lnTo>
                  <a:pt x="3823" y="2324"/>
                </a:lnTo>
                <a:lnTo>
                  <a:pt x="3809" y="2387"/>
                </a:lnTo>
                <a:lnTo>
                  <a:pt x="3793" y="2449"/>
                </a:lnTo>
                <a:lnTo>
                  <a:pt x="3776" y="2511"/>
                </a:lnTo>
                <a:lnTo>
                  <a:pt x="3755" y="2571"/>
                </a:lnTo>
                <a:lnTo>
                  <a:pt x="3733" y="2631"/>
                </a:lnTo>
                <a:lnTo>
                  <a:pt x="3709" y="2690"/>
                </a:lnTo>
                <a:lnTo>
                  <a:pt x="3683" y="2747"/>
                </a:lnTo>
                <a:lnTo>
                  <a:pt x="3656" y="2804"/>
                </a:lnTo>
                <a:lnTo>
                  <a:pt x="3626" y="2859"/>
                </a:lnTo>
                <a:lnTo>
                  <a:pt x="3596" y="2914"/>
                </a:lnTo>
                <a:lnTo>
                  <a:pt x="3566" y="2963"/>
                </a:lnTo>
                <a:lnTo>
                  <a:pt x="3534" y="3011"/>
                </a:lnTo>
                <a:lnTo>
                  <a:pt x="3502" y="3058"/>
                </a:lnTo>
                <a:lnTo>
                  <a:pt x="3467" y="3103"/>
                </a:lnTo>
                <a:lnTo>
                  <a:pt x="3432" y="3148"/>
                </a:lnTo>
                <a:lnTo>
                  <a:pt x="3395" y="3193"/>
                </a:lnTo>
                <a:lnTo>
                  <a:pt x="3358" y="3234"/>
                </a:lnTo>
                <a:lnTo>
                  <a:pt x="3318" y="3276"/>
                </a:lnTo>
                <a:lnTo>
                  <a:pt x="3278" y="3317"/>
                </a:lnTo>
                <a:lnTo>
                  <a:pt x="3237" y="3356"/>
                </a:lnTo>
                <a:lnTo>
                  <a:pt x="3194" y="3393"/>
                </a:lnTo>
                <a:lnTo>
                  <a:pt x="3150" y="3431"/>
                </a:lnTo>
                <a:lnTo>
                  <a:pt x="3106" y="3465"/>
                </a:lnTo>
                <a:lnTo>
                  <a:pt x="3059" y="3500"/>
                </a:lnTo>
                <a:lnTo>
                  <a:pt x="3013" y="3533"/>
                </a:lnTo>
                <a:lnTo>
                  <a:pt x="2965" y="3564"/>
                </a:lnTo>
                <a:lnTo>
                  <a:pt x="2965" y="3763"/>
                </a:lnTo>
                <a:lnTo>
                  <a:pt x="3040" y="3756"/>
                </a:lnTo>
                <a:lnTo>
                  <a:pt x="3184" y="3744"/>
                </a:lnTo>
                <a:lnTo>
                  <a:pt x="3240" y="3879"/>
                </a:lnTo>
                <a:lnTo>
                  <a:pt x="3257" y="3921"/>
                </a:lnTo>
                <a:lnTo>
                  <a:pt x="3272" y="3961"/>
                </a:lnTo>
                <a:lnTo>
                  <a:pt x="3283" y="4003"/>
                </a:lnTo>
                <a:lnTo>
                  <a:pt x="3293" y="4044"/>
                </a:lnTo>
                <a:lnTo>
                  <a:pt x="3301" y="4084"/>
                </a:lnTo>
                <a:lnTo>
                  <a:pt x="3305" y="4125"/>
                </a:lnTo>
                <a:lnTo>
                  <a:pt x="3309" y="4166"/>
                </a:lnTo>
                <a:lnTo>
                  <a:pt x="3310" y="4206"/>
                </a:lnTo>
                <a:lnTo>
                  <a:pt x="3309" y="4248"/>
                </a:lnTo>
                <a:lnTo>
                  <a:pt x="3305" y="4289"/>
                </a:lnTo>
                <a:lnTo>
                  <a:pt x="3300" y="4329"/>
                </a:lnTo>
                <a:lnTo>
                  <a:pt x="3292" y="4370"/>
                </a:lnTo>
                <a:lnTo>
                  <a:pt x="3282" y="4409"/>
                </a:lnTo>
                <a:lnTo>
                  <a:pt x="3269" y="4449"/>
                </a:lnTo>
                <a:lnTo>
                  <a:pt x="3256" y="4487"/>
                </a:lnTo>
                <a:lnTo>
                  <a:pt x="3239" y="4527"/>
                </a:lnTo>
                <a:lnTo>
                  <a:pt x="3224" y="4560"/>
                </a:lnTo>
                <a:lnTo>
                  <a:pt x="3240" y="4600"/>
                </a:lnTo>
                <a:lnTo>
                  <a:pt x="3257" y="4642"/>
                </a:lnTo>
                <a:lnTo>
                  <a:pt x="3272" y="4682"/>
                </a:lnTo>
                <a:lnTo>
                  <a:pt x="3283" y="4724"/>
                </a:lnTo>
                <a:lnTo>
                  <a:pt x="3293" y="4765"/>
                </a:lnTo>
                <a:lnTo>
                  <a:pt x="3301" y="4805"/>
                </a:lnTo>
                <a:lnTo>
                  <a:pt x="3305" y="4846"/>
                </a:lnTo>
                <a:lnTo>
                  <a:pt x="3309" y="4888"/>
                </a:lnTo>
                <a:lnTo>
                  <a:pt x="3310" y="4927"/>
                </a:lnTo>
                <a:lnTo>
                  <a:pt x="3309" y="4969"/>
                </a:lnTo>
                <a:lnTo>
                  <a:pt x="3305" y="5010"/>
                </a:lnTo>
                <a:lnTo>
                  <a:pt x="3300" y="5050"/>
                </a:lnTo>
                <a:lnTo>
                  <a:pt x="3292" y="5091"/>
                </a:lnTo>
                <a:lnTo>
                  <a:pt x="3282" y="5130"/>
                </a:lnTo>
                <a:lnTo>
                  <a:pt x="3269" y="5170"/>
                </a:lnTo>
                <a:lnTo>
                  <a:pt x="3256" y="5209"/>
                </a:lnTo>
                <a:lnTo>
                  <a:pt x="3239" y="5248"/>
                </a:lnTo>
                <a:lnTo>
                  <a:pt x="3191" y="5356"/>
                </a:lnTo>
                <a:lnTo>
                  <a:pt x="3073" y="5366"/>
                </a:lnTo>
                <a:lnTo>
                  <a:pt x="886" y="5559"/>
                </a:lnTo>
                <a:lnTo>
                  <a:pt x="735" y="5573"/>
                </a:lnTo>
                <a:lnTo>
                  <a:pt x="681" y="5430"/>
                </a:lnTo>
                <a:lnTo>
                  <a:pt x="668" y="5395"/>
                </a:lnTo>
                <a:lnTo>
                  <a:pt x="656" y="5359"/>
                </a:lnTo>
                <a:lnTo>
                  <a:pt x="646" y="5323"/>
                </a:lnTo>
                <a:lnTo>
                  <a:pt x="636" y="5286"/>
                </a:lnTo>
                <a:lnTo>
                  <a:pt x="628" y="5249"/>
                </a:lnTo>
                <a:lnTo>
                  <a:pt x="623" y="5210"/>
                </a:lnTo>
                <a:lnTo>
                  <a:pt x="618" y="5172"/>
                </a:lnTo>
                <a:lnTo>
                  <a:pt x="616" y="5133"/>
                </a:lnTo>
                <a:lnTo>
                  <a:pt x="614" y="5091"/>
                </a:lnTo>
                <a:lnTo>
                  <a:pt x="617" y="5049"/>
                </a:lnTo>
                <a:lnTo>
                  <a:pt x="621" y="5006"/>
                </a:lnTo>
                <a:lnTo>
                  <a:pt x="628" y="4963"/>
                </a:lnTo>
                <a:lnTo>
                  <a:pt x="633" y="4941"/>
                </a:lnTo>
                <a:lnTo>
                  <a:pt x="638" y="4919"/>
                </a:lnTo>
                <a:lnTo>
                  <a:pt x="645" y="4897"/>
                </a:lnTo>
                <a:lnTo>
                  <a:pt x="652" y="4875"/>
                </a:lnTo>
                <a:lnTo>
                  <a:pt x="659" y="4853"/>
                </a:lnTo>
                <a:lnTo>
                  <a:pt x="668" y="4831"/>
                </a:lnTo>
                <a:lnTo>
                  <a:pt x="677" y="4808"/>
                </a:lnTo>
                <a:lnTo>
                  <a:pt x="688" y="4786"/>
                </a:lnTo>
                <a:lnTo>
                  <a:pt x="700" y="4759"/>
                </a:lnTo>
                <a:lnTo>
                  <a:pt x="681" y="4709"/>
                </a:lnTo>
                <a:lnTo>
                  <a:pt x="668" y="4674"/>
                </a:lnTo>
                <a:lnTo>
                  <a:pt x="656" y="4638"/>
                </a:lnTo>
                <a:lnTo>
                  <a:pt x="646" y="4602"/>
                </a:lnTo>
                <a:lnTo>
                  <a:pt x="636" y="4565"/>
                </a:lnTo>
                <a:lnTo>
                  <a:pt x="628" y="4528"/>
                </a:lnTo>
                <a:lnTo>
                  <a:pt x="623" y="4489"/>
                </a:lnTo>
                <a:lnTo>
                  <a:pt x="618" y="4451"/>
                </a:lnTo>
                <a:lnTo>
                  <a:pt x="616" y="4412"/>
                </a:lnTo>
                <a:lnTo>
                  <a:pt x="614" y="4370"/>
                </a:lnTo>
                <a:lnTo>
                  <a:pt x="617" y="4327"/>
                </a:lnTo>
                <a:lnTo>
                  <a:pt x="621" y="4285"/>
                </a:lnTo>
                <a:lnTo>
                  <a:pt x="628" y="4242"/>
                </a:lnTo>
                <a:lnTo>
                  <a:pt x="633" y="4220"/>
                </a:lnTo>
                <a:lnTo>
                  <a:pt x="638" y="4198"/>
                </a:lnTo>
                <a:lnTo>
                  <a:pt x="645" y="4176"/>
                </a:lnTo>
                <a:lnTo>
                  <a:pt x="652" y="4154"/>
                </a:lnTo>
                <a:lnTo>
                  <a:pt x="659" y="4132"/>
                </a:lnTo>
                <a:lnTo>
                  <a:pt x="668" y="4110"/>
                </a:lnTo>
                <a:lnTo>
                  <a:pt x="677" y="4087"/>
                </a:lnTo>
                <a:lnTo>
                  <a:pt x="688" y="4064"/>
                </a:lnTo>
                <a:lnTo>
                  <a:pt x="736" y="3960"/>
                </a:lnTo>
                <a:lnTo>
                  <a:pt x="851" y="3950"/>
                </a:lnTo>
                <a:lnTo>
                  <a:pt x="934" y="3943"/>
                </a:lnTo>
                <a:lnTo>
                  <a:pt x="934" y="3586"/>
                </a:lnTo>
                <a:lnTo>
                  <a:pt x="885" y="3555"/>
                </a:lnTo>
                <a:lnTo>
                  <a:pt x="836" y="3522"/>
                </a:lnTo>
                <a:lnTo>
                  <a:pt x="789" y="3489"/>
                </a:lnTo>
                <a:lnTo>
                  <a:pt x="742" y="3454"/>
                </a:lnTo>
                <a:lnTo>
                  <a:pt x="697" y="3417"/>
                </a:lnTo>
                <a:lnTo>
                  <a:pt x="653" y="3378"/>
                </a:lnTo>
                <a:lnTo>
                  <a:pt x="610" y="3340"/>
                </a:lnTo>
                <a:lnTo>
                  <a:pt x="568" y="3299"/>
                </a:lnTo>
                <a:lnTo>
                  <a:pt x="527" y="3258"/>
                </a:lnTo>
                <a:lnTo>
                  <a:pt x="488" y="3215"/>
                </a:lnTo>
                <a:lnTo>
                  <a:pt x="450" y="3170"/>
                </a:lnTo>
                <a:lnTo>
                  <a:pt x="414" y="3125"/>
                </a:lnTo>
                <a:lnTo>
                  <a:pt x="378" y="3079"/>
                </a:lnTo>
                <a:lnTo>
                  <a:pt x="344" y="3031"/>
                </a:lnTo>
                <a:lnTo>
                  <a:pt x="311" y="2982"/>
                </a:lnTo>
                <a:lnTo>
                  <a:pt x="280" y="2934"/>
                </a:lnTo>
                <a:lnTo>
                  <a:pt x="248" y="2878"/>
                </a:lnTo>
                <a:lnTo>
                  <a:pt x="217" y="2821"/>
                </a:lnTo>
                <a:lnTo>
                  <a:pt x="188" y="2763"/>
                </a:lnTo>
                <a:lnTo>
                  <a:pt x="162" y="2705"/>
                </a:lnTo>
                <a:lnTo>
                  <a:pt x="136" y="2644"/>
                </a:lnTo>
                <a:lnTo>
                  <a:pt x="113" y="2584"/>
                </a:lnTo>
                <a:lnTo>
                  <a:pt x="92" y="2523"/>
                </a:lnTo>
                <a:lnTo>
                  <a:pt x="73" y="2460"/>
                </a:lnTo>
                <a:lnTo>
                  <a:pt x="56" y="2396"/>
                </a:lnTo>
                <a:lnTo>
                  <a:pt x="42" y="2332"/>
                </a:lnTo>
                <a:lnTo>
                  <a:pt x="29" y="2267"/>
                </a:lnTo>
                <a:lnTo>
                  <a:pt x="19" y="2201"/>
                </a:lnTo>
                <a:lnTo>
                  <a:pt x="11" y="2135"/>
                </a:lnTo>
                <a:lnTo>
                  <a:pt x="5" y="2067"/>
                </a:lnTo>
                <a:lnTo>
                  <a:pt x="1" y="2000"/>
                </a:lnTo>
                <a:lnTo>
                  <a:pt x="0" y="1932"/>
                </a:lnTo>
                <a:lnTo>
                  <a:pt x="0" y="1882"/>
                </a:lnTo>
                <a:lnTo>
                  <a:pt x="3" y="1832"/>
                </a:lnTo>
                <a:lnTo>
                  <a:pt x="5" y="1783"/>
                </a:lnTo>
                <a:lnTo>
                  <a:pt x="10" y="1734"/>
                </a:lnTo>
                <a:lnTo>
                  <a:pt x="15" y="1685"/>
                </a:lnTo>
                <a:lnTo>
                  <a:pt x="22" y="1638"/>
                </a:lnTo>
                <a:lnTo>
                  <a:pt x="30" y="1589"/>
                </a:lnTo>
                <a:lnTo>
                  <a:pt x="39" y="1543"/>
                </a:lnTo>
                <a:lnTo>
                  <a:pt x="49" y="1495"/>
                </a:lnTo>
                <a:lnTo>
                  <a:pt x="61" y="1449"/>
                </a:lnTo>
                <a:lnTo>
                  <a:pt x="73" y="1402"/>
                </a:lnTo>
                <a:lnTo>
                  <a:pt x="86" y="1357"/>
                </a:lnTo>
                <a:lnTo>
                  <a:pt x="101" y="1312"/>
                </a:lnTo>
                <a:lnTo>
                  <a:pt x="118" y="1267"/>
                </a:lnTo>
                <a:lnTo>
                  <a:pt x="134" y="1223"/>
                </a:lnTo>
                <a:lnTo>
                  <a:pt x="151" y="1179"/>
                </a:lnTo>
                <a:lnTo>
                  <a:pt x="171" y="1136"/>
                </a:lnTo>
                <a:lnTo>
                  <a:pt x="191" y="1094"/>
                </a:lnTo>
                <a:lnTo>
                  <a:pt x="212" y="1051"/>
                </a:lnTo>
                <a:lnTo>
                  <a:pt x="232" y="1011"/>
                </a:lnTo>
                <a:lnTo>
                  <a:pt x="256" y="970"/>
                </a:lnTo>
                <a:lnTo>
                  <a:pt x="279" y="930"/>
                </a:lnTo>
                <a:lnTo>
                  <a:pt x="304" y="890"/>
                </a:lnTo>
                <a:lnTo>
                  <a:pt x="330" y="852"/>
                </a:lnTo>
                <a:lnTo>
                  <a:pt x="357" y="813"/>
                </a:lnTo>
                <a:lnTo>
                  <a:pt x="383" y="775"/>
                </a:lnTo>
                <a:lnTo>
                  <a:pt x="411" y="739"/>
                </a:lnTo>
                <a:lnTo>
                  <a:pt x="441" y="702"/>
                </a:lnTo>
                <a:lnTo>
                  <a:pt x="470" y="667"/>
                </a:lnTo>
                <a:lnTo>
                  <a:pt x="502" y="632"/>
                </a:lnTo>
                <a:lnTo>
                  <a:pt x="533" y="599"/>
                </a:lnTo>
                <a:lnTo>
                  <a:pt x="566" y="565"/>
                </a:lnTo>
                <a:lnTo>
                  <a:pt x="599" y="532"/>
                </a:lnTo>
                <a:lnTo>
                  <a:pt x="633" y="501"/>
                </a:lnTo>
                <a:lnTo>
                  <a:pt x="668" y="471"/>
                </a:lnTo>
                <a:lnTo>
                  <a:pt x="703" y="441"/>
                </a:lnTo>
                <a:lnTo>
                  <a:pt x="739" y="412"/>
                </a:lnTo>
                <a:lnTo>
                  <a:pt x="776" y="383"/>
                </a:lnTo>
                <a:lnTo>
                  <a:pt x="813" y="356"/>
                </a:lnTo>
                <a:lnTo>
                  <a:pt x="851" y="329"/>
                </a:lnTo>
                <a:lnTo>
                  <a:pt x="891" y="304"/>
                </a:lnTo>
                <a:lnTo>
                  <a:pt x="930" y="279"/>
                </a:lnTo>
                <a:lnTo>
                  <a:pt x="970" y="255"/>
                </a:lnTo>
                <a:lnTo>
                  <a:pt x="1010" y="233"/>
                </a:lnTo>
                <a:lnTo>
                  <a:pt x="1052" y="211"/>
                </a:lnTo>
                <a:lnTo>
                  <a:pt x="1094" y="190"/>
                </a:lnTo>
                <a:lnTo>
                  <a:pt x="1137" y="170"/>
                </a:lnTo>
                <a:lnTo>
                  <a:pt x="1180" y="152"/>
                </a:lnTo>
                <a:lnTo>
                  <a:pt x="1224" y="133"/>
                </a:lnTo>
                <a:lnTo>
                  <a:pt x="1268" y="117"/>
                </a:lnTo>
                <a:lnTo>
                  <a:pt x="1312" y="101"/>
                </a:lnTo>
                <a:lnTo>
                  <a:pt x="1357" y="87"/>
                </a:lnTo>
                <a:lnTo>
                  <a:pt x="1403" y="73"/>
                </a:lnTo>
                <a:lnTo>
                  <a:pt x="1449" y="60"/>
                </a:lnTo>
                <a:lnTo>
                  <a:pt x="1496" y="48"/>
                </a:lnTo>
                <a:lnTo>
                  <a:pt x="1542" y="39"/>
                </a:lnTo>
                <a:lnTo>
                  <a:pt x="1590" y="30"/>
                </a:lnTo>
                <a:lnTo>
                  <a:pt x="1637" y="22"/>
                </a:lnTo>
                <a:lnTo>
                  <a:pt x="1686" y="15"/>
                </a:lnTo>
                <a:lnTo>
                  <a:pt x="1735" y="9"/>
                </a:lnTo>
                <a:lnTo>
                  <a:pt x="1783" y="5"/>
                </a:lnTo>
                <a:lnTo>
                  <a:pt x="1832" y="2"/>
                </a:lnTo>
                <a:lnTo>
                  <a:pt x="1882" y="0"/>
                </a:lnTo>
                <a:lnTo>
                  <a:pt x="1932" y="0"/>
                </a:lnTo>
                <a:close/>
                <a:moveTo>
                  <a:pt x="1507" y="2300"/>
                </a:moveTo>
                <a:lnTo>
                  <a:pt x="1507" y="2300"/>
                </a:lnTo>
                <a:lnTo>
                  <a:pt x="1533" y="2310"/>
                </a:lnTo>
                <a:lnTo>
                  <a:pt x="1557" y="2318"/>
                </a:lnTo>
                <a:lnTo>
                  <a:pt x="1569" y="2321"/>
                </a:lnTo>
                <a:lnTo>
                  <a:pt x="1580" y="2323"/>
                </a:lnTo>
                <a:lnTo>
                  <a:pt x="1592" y="2324"/>
                </a:lnTo>
                <a:lnTo>
                  <a:pt x="1604" y="2324"/>
                </a:lnTo>
                <a:lnTo>
                  <a:pt x="1619" y="2324"/>
                </a:lnTo>
                <a:lnTo>
                  <a:pt x="1633" y="2322"/>
                </a:lnTo>
                <a:lnTo>
                  <a:pt x="1648" y="2318"/>
                </a:lnTo>
                <a:lnTo>
                  <a:pt x="1663" y="2314"/>
                </a:lnTo>
                <a:lnTo>
                  <a:pt x="1677" y="2308"/>
                </a:lnTo>
                <a:lnTo>
                  <a:pt x="1691" y="2300"/>
                </a:lnTo>
                <a:lnTo>
                  <a:pt x="1705" y="2289"/>
                </a:lnTo>
                <a:lnTo>
                  <a:pt x="1718" y="2279"/>
                </a:lnTo>
                <a:lnTo>
                  <a:pt x="1750" y="2251"/>
                </a:lnTo>
                <a:lnTo>
                  <a:pt x="1782" y="2276"/>
                </a:lnTo>
                <a:lnTo>
                  <a:pt x="1801" y="2290"/>
                </a:lnTo>
                <a:lnTo>
                  <a:pt x="1819" y="2303"/>
                </a:lnTo>
                <a:lnTo>
                  <a:pt x="1838" y="2314"/>
                </a:lnTo>
                <a:lnTo>
                  <a:pt x="1855" y="2323"/>
                </a:lnTo>
                <a:lnTo>
                  <a:pt x="1873" y="2330"/>
                </a:lnTo>
                <a:lnTo>
                  <a:pt x="1890" y="2336"/>
                </a:lnTo>
                <a:lnTo>
                  <a:pt x="1908" y="2339"/>
                </a:lnTo>
                <a:lnTo>
                  <a:pt x="1924" y="2340"/>
                </a:lnTo>
                <a:lnTo>
                  <a:pt x="1939" y="2340"/>
                </a:lnTo>
                <a:lnTo>
                  <a:pt x="1954" y="2338"/>
                </a:lnTo>
                <a:lnTo>
                  <a:pt x="1969" y="2333"/>
                </a:lnTo>
                <a:lnTo>
                  <a:pt x="1984" y="2328"/>
                </a:lnTo>
                <a:lnTo>
                  <a:pt x="1999" y="2319"/>
                </a:lnTo>
                <a:lnTo>
                  <a:pt x="2013" y="2309"/>
                </a:lnTo>
                <a:lnTo>
                  <a:pt x="2028" y="2296"/>
                </a:lnTo>
                <a:lnTo>
                  <a:pt x="2044" y="2282"/>
                </a:lnTo>
                <a:lnTo>
                  <a:pt x="2077" y="2246"/>
                </a:lnTo>
                <a:lnTo>
                  <a:pt x="2113" y="2279"/>
                </a:lnTo>
                <a:lnTo>
                  <a:pt x="2134" y="2295"/>
                </a:lnTo>
                <a:lnTo>
                  <a:pt x="2154" y="2308"/>
                </a:lnTo>
                <a:lnTo>
                  <a:pt x="2175" y="2319"/>
                </a:lnTo>
                <a:lnTo>
                  <a:pt x="2194" y="2326"/>
                </a:lnTo>
                <a:lnTo>
                  <a:pt x="2215" y="2332"/>
                </a:lnTo>
                <a:lnTo>
                  <a:pt x="2235" y="2336"/>
                </a:lnTo>
                <a:lnTo>
                  <a:pt x="2255" y="2337"/>
                </a:lnTo>
                <a:lnTo>
                  <a:pt x="2275" y="2336"/>
                </a:lnTo>
                <a:lnTo>
                  <a:pt x="2291" y="2333"/>
                </a:lnTo>
                <a:lnTo>
                  <a:pt x="2308" y="2330"/>
                </a:lnTo>
                <a:lnTo>
                  <a:pt x="2324" y="2325"/>
                </a:lnTo>
                <a:lnTo>
                  <a:pt x="2342" y="2319"/>
                </a:lnTo>
                <a:lnTo>
                  <a:pt x="2359" y="2314"/>
                </a:lnTo>
                <a:lnTo>
                  <a:pt x="2377" y="2307"/>
                </a:lnTo>
                <a:lnTo>
                  <a:pt x="2412" y="2290"/>
                </a:lnTo>
                <a:lnTo>
                  <a:pt x="2484" y="2175"/>
                </a:lnTo>
                <a:lnTo>
                  <a:pt x="2653" y="2281"/>
                </a:lnTo>
                <a:lnTo>
                  <a:pt x="2239" y="2948"/>
                </a:lnTo>
                <a:lnTo>
                  <a:pt x="2239" y="3826"/>
                </a:lnTo>
                <a:lnTo>
                  <a:pt x="2564" y="3799"/>
                </a:lnTo>
                <a:lnTo>
                  <a:pt x="2564" y="3450"/>
                </a:lnTo>
                <a:lnTo>
                  <a:pt x="2564" y="3332"/>
                </a:lnTo>
                <a:lnTo>
                  <a:pt x="2668" y="3274"/>
                </a:lnTo>
                <a:lnTo>
                  <a:pt x="2712" y="3248"/>
                </a:lnTo>
                <a:lnTo>
                  <a:pt x="2756" y="3222"/>
                </a:lnTo>
                <a:lnTo>
                  <a:pt x="2799" y="3194"/>
                </a:lnTo>
                <a:lnTo>
                  <a:pt x="2841" y="3163"/>
                </a:lnTo>
                <a:lnTo>
                  <a:pt x="2882" y="3132"/>
                </a:lnTo>
                <a:lnTo>
                  <a:pt x="2921" y="3100"/>
                </a:lnTo>
                <a:lnTo>
                  <a:pt x="2960" y="3066"/>
                </a:lnTo>
                <a:lnTo>
                  <a:pt x="2997" y="3031"/>
                </a:lnTo>
                <a:lnTo>
                  <a:pt x="3033" y="2995"/>
                </a:lnTo>
                <a:lnTo>
                  <a:pt x="3067" y="2958"/>
                </a:lnTo>
                <a:lnTo>
                  <a:pt x="3101" y="2918"/>
                </a:lnTo>
                <a:lnTo>
                  <a:pt x="3134" y="2879"/>
                </a:lnTo>
                <a:lnTo>
                  <a:pt x="3165" y="2838"/>
                </a:lnTo>
                <a:lnTo>
                  <a:pt x="3195" y="2797"/>
                </a:lnTo>
                <a:lnTo>
                  <a:pt x="3223" y="2754"/>
                </a:lnTo>
                <a:lnTo>
                  <a:pt x="3250" y="2711"/>
                </a:lnTo>
                <a:lnTo>
                  <a:pt x="3275" y="2667"/>
                </a:lnTo>
                <a:lnTo>
                  <a:pt x="3299" y="2624"/>
                </a:lnTo>
                <a:lnTo>
                  <a:pt x="3319" y="2578"/>
                </a:lnTo>
                <a:lnTo>
                  <a:pt x="3340" y="2533"/>
                </a:lnTo>
                <a:lnTo>
                  <a:pt x="3359" y="2487"/>
                </a:lnTo>
                <a:lnTo>
                  <a:pt x="3376" y="2439"/>
                </a:lnTo>
                <a:lnTo>
                  <a:pt x="3393" y="2391"/>
                </a:lnTo>
                <a:lnTo>
                  <a:pt x="3406" y="2343"/>
                </a:lnTo>
                <a:lnTo>
                  <a:pt x="3419" y="2293"/>
                </a:lnTo>
                <a:lnTo>
                  <a:pt x="3431" y="2243"/>
                </a:lnTo>
                <a:lnTo>
                  <a:pt x="3440" y="2193"/>
                </a:lnTo>
                <a:lnTo>
                  <a:pt x="3448" y="2142"/>
                </a:lnTo>
                <a:lnTo>
                  <a:pt x="3454" y="2089"/>
                </a:lnTo>
                <a:lnTo>
                  <a:pt x="3459" y="2037"/>
                </a:lnTo>
                <a:lnTo>
                  <a:pt x="3461" y="1985"/>
                </a:lnTo>
                <a:lnTo>
                  <a:pt x="3462" y="1932"/>
                </a:lnTo>
                <a:lnTo>
                  <a:pt x="3462" y="1892"/>
                </a:lnTo>
                <a:lnTo>
                  <a:pt x="3460" y="1853"/>
                </a:lnTo>
                <a:lnTo>
                  <a:pt x="3458" y="1814"/>
                </a:lnTo>
                <a:lnTo>
                  <a:pt x="3454" y="1775"/>
                </a:lnTo>
                <a:lnTo>
                  <a:pt x="3449" y="1737"/>
                </a:lnTo>
                <a:lnTo>
                  <a:pt x="3445" y="1698"/>
                </a:lnTo>
                <a:lnTo>
                  <a:pt x="3438" y="1661"/>
                </a:lnTo>
                <a:lnTo>
                  <a:pt x="3431" y="1623"/>
                </a:lnTo>
                <a:lnTo>
                  <a:pt x="3423" y="1586"/>
                </a:lnTo>
                <a:lnTo>
                  <a:pt x="3415" y="1548"/>
                </a:lnTo>
                <a:lnTo>
                  <a:pt x="3404" y="1512"/>
                </a:lnTo>
                <a:lnTo>
                  <a:pt x="3394" y="1476"/>
                </a:lnTo>
                <a:lnTo>
                  <a:pt x="3382" y="1440"/>
                </a:lnTo>
                <a:lnTo>
                  <a:pt x="3369" y="1406"/>
                </a:lnTo>
                <a:lnTo>
                  <a:pt x="3357" y="1371"/>
                </a:lnTo>
                <a:lnTo>
                  <a:pt x="3341" y="1336"/>
                </a:lnTo>
                <a:lnTo>
                  <a:pt x="3328" y="1301"/>
                </a:lnTo>
                <a:lnTo>
                  <a:pt x="3311" y="1267"/>
                </a:lnTo>
                <a:lnTo>
                  <a:pt x="3295" y="1235"/>
                </a:lnTo>
                <a:lnTo>
                  <a:pt x="3278" y="1202"/>
                </a:lnTo>
                <a:lnTo>
                  <a:pt x="3259" y="1170"/>
                </a:lnTo>
                <a:lnTo>
                  <a:pt x="3240" y="1137"/>
                </a:lnTo>
                <a:lnTo>
                  <a:pt x="3221" y="1106"/>
                </a:lnTo>
                <a:lnTo>
                  <a:pt x="3201" y="1076"/>
                </a:lnTo>
                <a:lnTo>
                  <a:pt x="3180" y="1046"/>
                </a:lnTo>
                <a:lnTo>
                  <a:pt x="3158" y="1015"/>
                </a:lnTo>
                <a:lnTo>
                  <a:pt x="3136" y="986"/>
                </a:lnTo>
                <a:lnTo>
                  <a:pt x="3113" y="957"/>
                </a:lnTo>
                <a:lnTo>
                  <a:pt x="3090" y="930"/>
                </a:lnTo>
                <a:lnTo>
                  <a:pt x="3065" y="902"/>
                </a:lnTo>
                <a:lnTo>
                  <a:pt x="3040" y="875"/>
                </a:lnTo>
                <a:lnTo>
                  <a:pt x="3014" y="849"/>
                </a:lnTo>
                <a:lnTo>
                  <a:pt x="2987" y="824"/>
                </a:lnTo>
                <a:lnTo>
                  <a:pt x="2961" y="798"/>
                </a:lnTo>
                <a:lnTo>
                  <a:pt x="2934" y="774"/>
                </a:lnTo>
                <a:lnTo>
                  <a:pt x="2905" y="751"/>
                </a:lnTo>
                <a:lnTo>
                  <a:pt x="2877" y="728"/>
                </a:lnTo>
                <a:lnTo>
                  <a:pt x="2848" y="704"/>
                </a:lnTo>
                <a:lnTo>
                  <a:pt x="2818" y="683"/>
                </a:lnTo>
                <a:lnTo>
                  <a:pt x="2788" y="663"/>
                </a:lnTo>
                <a:lnTo>
                  <a:pt x="2756" y="642"/>
                </a:lnTo>
                <a:lnTo>
                  <a:pt x="2725" y="622"/>
                </a:lnTo>
                <a:lnTo>
                  <a:pt x="2694" y="603"/>
                </a:lnTo>
                <a:lnTo>
                  <a:pt x="2661" y="586"/>
                </a:lnTo>
                <a:lnTo>
                  <a:pt x="2629" y="568"/>
                </a:lnTo>
                <a:lnTo>
                  <a:pt x="2595" y="552"/>
                </a:lnTo>
                <a:lnTo>
                  <a:pt x="2561" y="536"/>
                </a:lnTo>
                <a:lnTo>
                  <a:pt x="2528" y="521"/>
                </a:lnTo>
                <a:lnTo>
                  <a:pt x="2493" y="507"/>
                </a:lnTo>
                <a:lnTo>
                  <a:pt x="2458" y="494"/>
                </a:lnTo>
                <a:lnTo>
                  <a:pt x="2423" y="481"/>
                </a:lnTo>
                <a:lnTo>
                  <a:pt x="2387" y="470"/>
                </a:lnTo>
                <a:lnTo>
                  <a:pt x="2351" y="459"/>
                </a:lnTo>
                <a:lnTo>
                  <a:pt x="2314" y="449"/>
                </a:lnTo>
                <a:lnTo>
                  <a:pt x="2277" y="440"/>
                </a:lnTo>
                <a:lnTo>
                  <a:pt x="2240" y="431"/>
                </a:lnTo>
                <a:lnTo>
                  <a:pt x="2203" y="424"/>
                </a:lnTo>
                <a:lnTo>
                  <a:pt x="2164" y="419"/>
                </a:lnTo>
                <a:lnTo>
                  <a:pt x="2127" y="413"/>
                </a:lnTo>
                <a:lnTo>
                  <a:pt x="2088" y="408"/>
                </a:lnTo>
                <a:lnTo>
                  <a:pt x="2049" y="405"/>
                </a:lnTo>
                <a:lnTo>
                  <a:pt x="2011" y="402"/>
                </a:lnTo>
                <a:lnTo>
                  <a:pt x="1972" y="401"/>
                </a:lnTo>
                <a:lnTo>
                  <a:pt x="1932" y="401"/>
                </a:lnTo>
                <a:lnTo>
                  <a:pt x="1893" y="401"/>
                </a:lnTo>
                <a:lnTo>
                  <a:pt x="1853" y="402"/>
                </a:lnTo>
                <a:lnTo>
                  <a:pt x="1814" y="405"/>
                </a:lnTo>
                <a:lnTo>
                  <a:pt x="1775" y="408"/>
                </a:lnTo>
                <a:lnTo>
                  <a:pt x="1737" y="413"/>
                </a:lnTo>
                <a:lnTo>
                  <a:pt x="1699" y="419"/>
                </a:lnTo>
                <a:lnTo>
                  <a:pt x="1660" y="424"/>
                </a:lnTo>
                <a:lnTo>
                  <a:pt x="1623" y="431"/>
                </a:lnTo>
                <a:lnTo>
                  <a:pt x="1586" y="440"/>
                </a:lnTo>
                <a:lnTo>
                  <a:pt x="1549" y="449"/>
                </a:lnTo>
                <a:lnTo>
                  <a:pt x="1513" y="459"/>
                </a:lnTo>
                <a:lnTo>
                  <a:pt x="1477" y="470"/>
                </a:lnTo>
                <a:lnTo>
                  <a:pt x="1441" y="481"/>
                </a:lnTo>
                <a:lnTo>
                  <a:pt x="1405" y="494"/>
                </a:lnTo>
                <a:lnTo>
                  <a:pt x="1370" y="507"/>
                </a:lnTo>
                <a:lnTo>
                  <a:pt x="1335" y="521"/>
                </a:lnTo>
                <a:lnTo>
                  <a:pt x="1302" y="536"/>
                </a:lnTo>
                <a:lnTo>
                  <a:pt x="1268" y="552"/>
                </a:lnTo>
                <a:lnTo>
                  <a:pt x="1234" y="568"/>
                </a:lnTo>
                <a:lnTo>
                  <a:pt x="1202" y="586"/>
                </a:lnTo>
                <a:lnTo>
                  <a:pt x="1169" y="603"/>
                </a:lnTo>
                <a:lnTo>
                  <a:pt x="1138" y="622"/>
                </a:lnTo>
                <a:lnTo>
                  <a:pt x="1107" y="642"/>
                </a:lnTo>
                <a:lnTo>
                  <a:pt x="1076" y="663"/>
                </a:lnTo>
                <a:lnTo>
                  <a:pt x="1045" y="683"/>
                </a:lnTo>
                <a:lnTo>
                  <a:pt x="1016" y="704"/>
                </a:lnTo>
                <a:lnTo>
                  <a:pt x="987" y="728"/>
                </a:lnTo>
                <a:lnTo>
                  <a:pt x="958" y="751"/>
                </a:lnTo>
                <a:lnTo>
                  <a:pt x="930" y="774"/>
                </a:lnTo>
                <a:lnTo>
                  <a:pt x="902" y="798"/>
                </a:lnTo>
                <a:lnTo>
                  <a:pt x="876" y="824"/>
                </a:lnTo>
                <a:lnTo>
                  <a:pt x="849" y="849"/>
                </a:lnTo>
                <a:lnTo>
                  <a:pt x="823" y="875"/>
                </a:lnTo>
                <a:lnTo>
                  <a:pt x="799" y="902"/>
                </a:lnTo>
                <a:lnTo>
                  <a:pt x="775" y="930"/>
                </a:lnTo>
                <a:lnTo>
                  <a:pt x="750" y="957"/>
                </a:lnTo>
                <a:lnTo>
                  <a:pt x="728" y="986"/>
                </a:lnTo>
                <a:lnTo>
                  <a:pt x="705" y="1015"/>
                </a:lnTo>
                <a:lnTo>
                  <a:pt x="684" y="1046"/>
                </a:lnTo>
                <a:lnTo>
                  <a:pt x="662" y="1076"/>
                </a:lnTo>
                <a:lnTo>
                  <a:pt x="642" y="1106"/>
                </a:lnTo>
                <a:lnTo>
                  <a:pt x="623" y="1137"/>
                </a:lnTo>
                <a:lnTo>
                  <a:pt x="604" y="1170"/>
                </a:lnTo>
                <a:lnTo>
                  <a:pt x="585" y="1202"/>
                </a:lnTo>
                <a:lnTo>
                  <a:pt x="569" y="1235"/>
                </a:lnTo>
                <a:lnTo>
                  <a:pt x="552" y="1267"/>
                </a:lnTo>
                <a:lnTo>
                  <a:pt x="537" y="1301"/>
                </a:lnTo>
                <a:lnTo>
                  <a:pt x="522" y="1336"/>
                </a:lnTo>
                <a:lnTo>
                  <a:pt x="508" y="1371"/>
                </a:lnTo>
                <a:lnTo>
                  <a:pt x="494" y="1406"/>
                </a:lnTo>
                <a:lnTo>
                  <a:pt x="482" y="1440"/>
                </a:lnTo>
                <a:lnTo>
                  <a:pt x="470" y="1476"/>
                </a:lnTo>
                <a:lnTo>
                  <a:pt x="459" y="1512"/>
                </a:lnTo>
                <a:lnTo>
                  <a:pt x="450" y="1548"/>
                </a:lnTo>
                <a:lnTo>
                  <a:pt x="440" y="1586"/>
                </a:lnTo>
                <a:lnTo>
                  <a:pt x="432" y="1623"/>
                </a:lnTo>
                <a:lnTo>
                  <a:pt x="425" y="1661"/>
                </a:lnTo>
                <a:lnTo>
                  <a:pt x="418" y="1698"/>
                </a:lnTo>
                <a:lnTo>
                  <a:pt x="414" y="1737"/>
                </a:lnTo>
                <a:lnTo>
                  <a:pt x="409" y="1775"/>
                </a:lnTo>
                <a:lnTo>
                  <a:pt x="405" y="1814"/>
                </a:lnTo>
                <a:lnTo>
                  <a:pt x="403" y="1853"/>
                </a:lnTo>
                <a:lnTo>
                  <a:pt x="402" y="1892"/>
                </a:lnTo>
                <a:lnTo>
                  <a:pt x="401" y="1932"/>
                </a:lnTo>
                <a:lnTo>
                  <a:pt x="402" y="1986"/>
                </a:lnTo>
                <a:lnTo>
                  <a:pt x="405" y="2040"/>
                </a:lnTo>
                <a:lnTo>
                  <a:pt x="410" y="2093"/>
                </a:lnTo>
                <a:lnTo>
                  <a:pt x="416" y="2146"/>
                </a:lnTo>
                <a:lnTo>
                  <a:pt x="424" y="2199"/>
                </a:lnTo>
                <a:lnTo>
                  <a:pt x="434" y="2251"/>
                </a:lnTo>
                <a:lnTo>
                  <a:pt x="446" y="2301"/>
                </a:lnTo>
                <a:lnTo>
                  <a:pt x="459" y="2352"/>
                </a:lnTo>
                <a:lnTo>
                  <a:pt x="474" y="2402"/>
                </a:lnTo>
                <a:lnTo>
                  <a:pt x="490" y="2451"/>
                </a:lnTo>
                <a:lnTo>
                  <a:pt x="509" y="2498"/>
                </a:lnTo>
                <a:lnTo>
                  <a:pt x="529" y="2546"/>
                </a:lnTo>
                <a:lnTo>
                  <a:pt x="549" y="2592"/>
                </a:lnTo>
                <a:lnTo>
                  <a:pt x="573" y="2638"/>
                </a:lnTo>
                <a:lnTo>
                  <a:pt x="597" y="2682"/>
                </a:lnTo>
                <a:lnTo>
                  <a:pt x="623" y="2726"/>
                </a:lnTo>
                <a:lnTo>
                  <a:pt x="650" y="2770"/>
                </a:lnTo>
                <a:lnTo>
                  <a:pt x="679" y="2814"/>
                </a:lnTo>
                <a:lnTo>
                  <a:pt x="711" y="2856"/>
                </a:lnTo>
                <a:lnTo>
                  <a:pt x="743" y="2896"/>
                </a:lnTo>
                <a:lnTo>
                  <a:pt x="777" y="2937"/>
                </a:lnTo>
                <a:lnTo>
                  <a:pt x="812" y="2975"/>
                </a:lnTo>
                <a:lnTo>
                  <a:pt x="848" y="3014"/>
                </a:lnTo>
                <a:lnTo>
                  <a:pt x="885" y="3050"/>
                </a:lnTo>
                <a:lnTo>
                  <a:pt x="924" y="3085"/>
                </a:lnTo>
                <a:lnTo>
                  <a:pt x="964" y="3118"/>
                </a:lnTo>
                <a:lnTo>
                  <a:pt x="1004" y="3151"/>
                </a:lnTo>
                <a:lnTo>
                  <a:pt x="1047" y="3182"/>
                </a:lnTo>
                <a:lnTo>
                  <a:pt x="1090" y="3211"/>
                </a:lnTo>
                <a:lnTo>
                  <a:pt x="1135" y="3239"/>
                </a:lnTo>
                <a:lnTo>
                  <a:pt x="1180" y="3266"/>
                </a:lnTo>
                <a:lnTo>
                  <a:pt x="1226" y="3291"/>
                </a:lnTo>
                <a:lnTo>
                  <a:pt x="1335" y="3348"/>
                </a:lnTo>
                <a:lnTo>
                  <a:pt x="1335" y="3469"/>
                </a:lnTo>
                <a:lnTo>
                  <a:pt x="1335" y="3838"/>
                </a:lnTo>
                <a:lnTo>
                  <a:pt x="1674" y="3838"/>
                </a:lnTo>
                <a:lnTo>
                  <a:pt x="1674" y="2948"/>
                </a:lnTo>
                <a:lnTo>
                  <a:pt x="1260" y="2281"/>
                </a:lnTo>
                <a:lnTo>
                  <a:pt x="1431" y="2175"/>
                </a:lnTo>
                <a:lnTo>
                  <a:pt x="1507" y="2300"/>
                </a:lnTo>
                <a:close/>
                <a:moveTo>
                  <a:pt x="2326" y="2429"/>
                </a:moveTo>
                <a:lnTo>
                  <a:pt x="2326" y="2429"/>
                </a:lnTo>
                <a:lnTo>
                  <a:pt x="2305" y="2432"/>
                </a:lnTo>
                <a:lnTo>
                  <a:pt x="2284" y="2435"/>
                </a:lnTo>
                <a:lnTo>
                  <a:pt x="2258" y="2437"/>
                </a:lnTo>
                <a:lnTo>
                  <a:pt x="2234" y="2437"/>
                </a:lnTo>
                <a:lnTo>
                  <a:pt x="2208" y="2433"/>
                </a:lnTo>
                <a:lnTo>
                  <a:pt x="2184" y="2429"/>
                </a:lnTo>
                <a:lnTo>
                  <a:pt x="2158" y="2420"/>
                </a:lnTo>
                <a:lnTo>
                  <a:pt x="2134" y="2411"/>
                </a:lnTo>
                <a:lnTo>
                  <a:pt x="2109" y="2397"/>
                </a:lnTo>
                <a:lnTo>
                  <a:pt x="2083" y="2382"/>
                </a:lnTo>
                <a:lnTo>
                  <a:pt x="2063" y="2396"/>
                </a:lnTo>
                <a:lnTo>
                  <a:pt x="2045" y="2409"/>
                </a:lnTo>
                <a:lnTo>
                  <a:pt x="2024" y="2419"/>
                </a:lnTo>
                <a:lnTo>
                  <a:pt x="2004" y="2427"/>
                </a:lnTo>
                <a:lnTo>
                  <a:pt x="1983" y="2434"/>
                </a:lnTo>
                <a:lnTo>
                  <a:pt x="1962" y="2438"/>
                </a:lnTo>
                <a:lnTo>
                  <a:pt x="1941" y="2440"/>
                </a:lnTo>
                <a:lnTo>
                  <a:pt x="1920" y="2440"/>
                </a:lnTo>
                <a:lnTo>
                  <a:pt x="1900" y="2439"/>
                </a:lnTo>
                <a:lnTo>
                  <a:pt x="1879" y="2435"/>
                </a:lnTo>
                <a:lnTo>
                  <a:pt x="1858" y="2430"/>
                </a:lnTo>
                <a:lnTo>
                  <a:pt x="1837" y="2423"/>
                </a:lnTo>
                <a:lnTo>
                  <a:pt x="1816" y="2415"/>
                </a:lnTo>
                <a:lnTo>
                  <a:pt x="1794" y="2404"/>
                </a:lnTo>
                <a:lnTo>
                  <a:pt x="1773" y="2393"/>
                </a:lnTo>
                <a:lnTo>
                  <a:pt x="1752" y="2379"/>
                </a:lnTo>
                <a:lnTo>
                  <a:pt x="1735" y="2390"/>
                </a:lnTo>
                <a:lnTo>
                  <a:pt x="1716" y="2399"/>
                </a:lnTo>
                <a:lnTo>
                  <a:pt x="1699" y="2408"/>
                </a:lnTo>
                <a:lnTo>
                  <a:pt x="1679" y="2413"/>
                </a:lnTo>
                <a:lnTo>
                  <a:pt x="1660" y="2418"/>
                </a:lnTo>
                <a:lnTo>
                  <a:pt x="1642" y="2422"/>
                </a:lnTo>
                <a:lnTo>
                  <a:pt x="1622" y="2424"/>
                </a:lnTo>
                <a:lnTo>
                  <a:pt x="1602" y="2424"/>
                </a:lnTo>
                <a:lnTo>
                  <a:pt x="1585" y="2424"/>
                </a:lnTo>
                <a:lnTo>
                  <a:pt x="1860" y="2866"/>
                </a:lnTo>
                <a:lnTo>
                  <a:pt x="1875" y="2891"/>
                </a:lnTo>
                <a:lnTo>
                  <a:pt x="1875" y="2918"/>
                </a:lnTo>
                <a:lnTo>
                  <a:pt x="1875" y="3838"/>
                </a:lnTo>
                <a:lnTo>
                  <a:pt x="2038" y="3838"/>
                </a:lnTo>
                <a:lnTo>
                  <a:pt x="2038" y="2918"/>
                </a:lnTo>
                <a:lnTo>
                  <a:pt x="2038" y="2891"/>
                </a:lnTo>
                <a:lnTo>
                  <a:pt x="2053" y="2866"/>
                </a:lnTo>
                <a:lnTo>
                  <a:pt x="2326" y="2429"/>
                </a:lnTo>
                <a:close/>
                <a:moveTo>
                  <a:pt x="2506" y="5533"/>
                </a:moveTo>
                <a:lnTo>
                  <a:pt x="1402" y="5631"/>
                </a:lnTo>
                <a:lnTo>
                  <a:pt x="1405" y="5656"/>
                </a:lnTo>
                <a:lnTo>
                  <a:pt x="1410" y="5681"/>
                </a:lnTo>
                <a:lnTo>
                  <a:pt x="1417" y="5705"/>
                </a:lnTo>
                <a:lnTo>
                  <a:pt x="1424" y="5729"/>
                </a:lnTo>
                <a:lnTo>
                  <a:pt x="1432" y="5753"/>
                </a:lnTo>
                <a:lnTo>
                  <a:pt x="1441" y="5776"/>
                </a:lnTo>
                <a:lnTo>
                  <a:pt x="1451" y="5798"/>
                </a:lnTo>
                <a:lnTo>
                  <a:pt x="1463" y="5820"/>
                </a:lnTo>
                <a:lnTo>
                  <a:pt x="1475" y="5842"/>
                </a:lnTo>
                <a:lnTo>
                  <a:pt x="1489" y="5862"/>
                </a:lnTo>
                <a:lnTo>
                  <a:pt x="1503" y="5883"/>
                </a:lnTo>
                <a:lnTo>
                  <a:pt x="1516" y="5902"/>
                </a:lnTo>
                <a:lnTo>
                  <a:pt x="1533" y="5921"/>
                </a:lnTo>
                <a:lnTo>
                  <a:pt x="1549" y="5938"/>
                </a:lnTo>
                <a:lnTo>
                  <a:pt x="1566" y="5956"/>
                </a:lnTo>
                <a:lnTo>
                  <a:pt x="1584" y="5973"/>
                </a:lnTo>
                <a:lnTo>
                  <a:pt x="1602" y="5988"/>
                </a:lnTo>
                <a:lnTo>
                  <a:pt x="1622" y="6003"/>
                </a:lnTo>
                <a:lnTo>
                  <a:pt x="1642" y="6017"/>
                </a:lnTo>
                <a:lnTo>
                  <a:pt x="1663" y="6031"/>
                </a:lnTo>
                <a:lnTo>
                  <a:pt x="1685" y="6043"/>
                </a:lnTo>
                <a:lnTo>
                  <a:pt x="1706" y="6055"/>
                </a:lnTo>
                <a:lnTo>
                  <a:pt x="1729" y="6065"/>
                </a:lnTo>
                <a:lnTo>
                  <a:pt x="1752" y="6074"/>
                </a:lnTo>
                <a:lnTo>
                  <a:pt x="1775" y="6082"/>
                </a:lnTo>
                <a:lnTo>
                  <a:pt x="1799" y="6091"/>
                </a:lnTo>
                <a:lnTo>
                  <a:pt x="1823" y="6096"/>
                </a:lnTo>
                <a:lnTo>
                  <a:pt x="1849" y="6102"/>
                </a:lnTo>
                <a:lnTo>
                  <a:pt x="1873" y="6106"/>
                </a:lnTo>
                <a:lnTo>
                  <a:pt x="1900" y="6109"/>
                </a:lnTo>
                <a:lnTo>
                  <a:pt x="1925" y="6110"/>
                </a:lnTo>
                <a:lnTo>
                  <a:pt x="1951" y="6111"/>
                </a:lnTo>
                <a:lnTo>
                  <a:pt x="1980" y="6110"/>
                </a:lnTo>
                <a:lnTo>
                  <a:pt x="2008" y="6109"/>
                </a:lnTo>
                <a:lnTo>
                  <a:pt x="2035" y="6106"/>
                </a:lnTo>
                <a:lnTo>
                  <a:pt x="2063" y="6100"/>
                </a:lnTo>
                <a:lnTo>
                  <a:pt x="2090" y="6094"/>
                </a:lnTo>
                <a:lnTo>
                  <a:pt x="2117" y="6087"/>
                </a:lnTo>
                <a:lnTo>
                  <a:pt x="2142" y="6078"/>
                </a:lnTo>
                <a:lnTo>
                  <a:pt x="2168" y="6067"/>
                </a:lnTo>
                <a:lnTo>
                  <a:pt x="2192" y="6057"/>
                </a:lnTo>
                <a:lnTo>
                  <a:pt x="2215" y="6044"/>
                </a:lnTo>
                <a:lnTo>
                  <a:pt x="2239" y="6031"/>
                </a:lnTo>
                <a:lnTo>
                  <a:pt x="2262" y="6016"/>
                </a:lnTo>
                <a:lnTo>
                  <a:pt x="2284" y="6001"/>
                </a:lnTo>
                <a:lnTo>
                  <a:pt x="2305" y="5985"/>
                </a:lnTo>
                <a:lnTo>
                  <a:pt x="2324" y="5968"/>
                </a:lnTo>
                <a:lnTo>
                  <a:pt x="2344" y="5949"/>
                </a:lnTo>
                <a:lnTo>
                  <a:pt x="2362" y="5929"/>
                </a:lnTo>
                <a:lnTo>
                  <a:pt x="2379" y="5909"/>
                </a:lnTo>
                <a:lnTo>
                  <a:pt x="2396" y="5889"/>
                </a:lnTo>
                <a:lnTo>
                  <a:pt x="2412" y="5866"/>
                </a:lnTo>
                <a:lnTo>
                  <a:pt x="2425" y="5844"/>
                </a:lnTo>
                <a:lnTo>
                  <a:pt x="2439" y="5821"/>
                </a:lnTo>
                <a:lnTo>
                  <a:pt x="2451" y="5797"/>
                </a:lnTo>
                <a:lnTo>
                  <a:pt x="2463" y="5772"/>
                </a:lnTo>
                <a:lnTo>
                  <a:pt x="2473" y="5747"/>
                </a:lnTo>
                <a:lnTo>
                  <a:pt x="2481" y="5721"/>
                </a:lnTo>
                <a:lnTo>
                  <a:pt x="2489" y="5695"/>
                </a:lnTo>
                <a:lnTo>
                  <a:pt x="2495" y="5668"/>
                </a:lnTo>
                <a:lnTo>
                  <a:pt x="2500" y="5641"/>
                </a:lnTo>
                <a:lnTo>
                  <a:pt x="2503" y="5613"/>
                </a:lnTo>
                <a:lnTo>
                  <a:pt x="2506" y="5584"/>
                </a:lnTo>
                <a:lnTo>
                  <a:pt x="2507" y="5556"/>
                </a:lnTo>
                <a:lnTo>
                  <a:pt x="2506" y="5533"/>
                </a:lnTo>
                <a:close/>
                <a:moveTo>
                  <a:pt x="2908" y="4892"/>
                </a:moveTo>
                <a:lnTo>
                  <a:pt x="1018" y="5060"/>
                </a:lnTo>
                <a:lnTo>
                  <a:pt x="1015" y="5089"/>
                </a:lnTo>
                <a:lnTo>
                  <a:pt x="1015" y="5118"/>
                </a:lnTo>
                <a:lnTo>
                  <a:pt x="1017" y="5144"/>
                </a:lnTo>
                <a:lnTo>
                  <a:pt x="2906" y="4978"/>
                </a:lnTo>
                <a:lnTo>
                  <a:pt x="2908" y="4953"/>
                </a:lnTo>
                <a:lnTo>
                  <a:pt x="2910" y="4927"/>
                </a:lnTo>
                <a:lnTo>
                  <a:pt x="2910" y="4910"/>
                </a:lnTo>
                <a:lnTo>
                  <a:pt x="2908" y="4892"/>
                </a:lnTo>
                <a:close/>
                <a:moveTo>
                  <a:pt x="2908" y="4171"/>
                </a:moveTo>
                <a:lnTo>
                  <a:pt x="1018" y="4337"/>
                </a:lnTo>
                <a:lnTo>
                  <a:pt x="1015" y="4368"/>
                </a:lnTo>
                <a:lnTo>
                  <a:pt x="1015" y="4397"/>
                </a:lnTo>
                <a:lnTo>
                  <a:pt x="1017" y="4423"/>
                </a:lnTo>
                <a:lnTo>
                  <a:pt x="2906" y="4257"/>
                </a:lnTo>
                <a:lnTo>
                  <a:pt x="2908" y="4232"/>
                </a:lnTo>
                <a:lnTo>
                  <a:pt x="2910" y="4206"/>
                </a:lnTo>
                <a:lnTo>
                  <a:pt x="2910" y="4189"/>
                </a:lnTo>
                <a:lnTo>
                  <a:pt x="2908" y="4171"/>
                </a:lnTo>
                <a:close/>
              </a:path>
            </a:pathLst>
          </a:custGeom>
          <a:solidFill>
            <a:srgbClr val="4E5E6B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marL="0" marR="0" lvl="0" indent="0" algn="l" defTabSz="90936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87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微软雅黑" pitchFamily="34" charset="-122"/>
              <a:cs typeface="+mn-cs"/>
            </a:endParaRPr>
          </a:p>
        </p:txBody>
      </p:sp>
      <p:sp>
        <p:nvSpPr>
          <p:cNvPr id="100368" name="KSO_Shape" descr="D:\51PPT模板网\51pptmoban.com\图片.jpg"/>
          <p:cNvSpPr>
            <a:spLocks/>
          </p:cNvSpPr>
          <p:nvPr/>
        </p:nvSpPr>
        <p:spPr bwMode="auto">
          <a:xfrm>
            <a:off x="7080645" y="2290256"/>
            <a:ext cx="373589" cy="727306"/>
          </a:xfrm>
          <a:custGeom>
            <a:avLst/>
            <a:gdLst>
              <a:gd name="T0" fmla="*/ 2147483647 w 3408"/>
              <a:gd name="T1" fmla="*/ 2147483647 h 6695"/>
              <a:gd name="T2" fmla="*/ 2147483647 w 3408"/>
              <a:gd name="T3" fmla="*/ 2147483647 h 6695"/>
              <a:gd name="T4" fmla="*/ 0 w 3408"/>
              <a:gd name="T5" fmla="*/ 2147483647 h 6695"/>
              <a:gd name="T6" fmla="*/ 0 w 3408"/>
              <a:gd name="T7" fmla="*/ 2147483647 h 6695"/>
              <a:gd name="T8" fmla="*/ 2147483647 w 3408"/>
              <a:gd name="T9" fmla="*/ 2147483647 h 6695"/>
              <a:gd name="T10" fmla="*/ 2147483647 w 3408"/>
              <a:gd name="T11" fmla="*/ 2147483647 h 6695"/>
              <a:gd name="T12" fmla="*/ 2147483647 w 3408"/>
              <a:gd name="T13" fmla="*/ 2147483647 h 6695"/>
              <a:gd name="T14" fmla="*/ 2147483647 w 3408"/>
              <a:gd name="T15" fmla="*/ 2147483647 h 6695"/>
              <a:gd name="T16" fmla="*/ 2147483647 w 3408"/>
              <a:gd name="T17" fmla="*/ 2147483647 h 6695"/>
              <a:gd name="T18" fmla="*/ 2147483647 w 3408"/>
              <a:gd name="T19" fmla="*/ 2147483647 h 6695"/>
              <a:gd name="T20" fmla="*/ 2147483647 w 3408"/>
              <a:gd name="T21" fmla="*/ 2147483647 h 6695"/>
              <a:gd name="T22" fmla="*/ 2147483647 w 3408"/>
              <a:gd name="T23" fmla="*/ 2147483647 h 6695"/>
              <a:gd name="T24" fmla="*/ 2147483647 w 3408"/>
              <a:gd name="T25" fmla="*/ 2147483647 h 6695"/>
              <a:gd name="T26" fmla="*/ 2147483647 w 3408"/>
              <a:gd name="T27" fmla="*/ 2147483647 h 6695"/>
              <a:gd name="T28" fmla="*/ 2147483647 w 3408"/>
              <a:gd name="T29" fmla="*/ 2147483647 h 6695"/>
              <a:gd name="T30" fmla="*/ 2147483647 w 3408"/>
              <a:gd name="T31" fmla="*/ 2147483647 h 6695"/>
              <a:gd name="T32" fmla="*/ 2147483647 w 3408"/>
              <a:gd name="T33" fmla="*/ 2147483647 h 6695"/>
              <a:gd name="T34" fmla="*/ 2147483647 w 3408"/>
              <a:gd name="T35" fmla="*/ 2147483647 h 6695"/>
              <a:gd name="T36" fmla="*/ 2147483647 w 3408"/>
              <a:gd name="T37" fmla="*/ 2147483647 h 6695"/>
              <a:gd name="T38" fmla="*/ 2147483647 w 3408"/>
              <a:gd name="T39" fmla="*/ 2147483647 h 6695"/>
              <a:gd name="T40" fmla="*/ 2147483647 w 3408"/>
              <a:gd name="T41" fmla="*/ 2147483647 h 6695"/>
              <a:gd name="T42" fmla="*/ 2147483647 w 3408"/>
              <a:gd name="T43" fmla="*/ 2147483647 h 6695"/>
              <a:gd name="T44" fmla="*/ 2147483647 w 3408"/>
              <a:gd name="T45" fmla="*/ 2147483647 h 6695"/>
              <a:gd name="T46" fmla="*/ 2147483647 w 3408"/>
              <a:gd name="T47" fmla="*/ 2147483647 h 6695"/>
              <a:gd name="T48" fmla="*/ 2147483647 w 3408"/>
              <a:gd name="T49" fmla="*/ 2147483647 h 6695"/>
              <a:gd name="T50" fmla="*/ 2147483647 w 3408"/>
              <a:gd name="T51" fmla="*/ 2147483647 h 6695"/>
              <a:gd name="T52" fmla="*/ 2147483647 w 3408"/>
              <a:gd name="T53" fmla="*/ 2147483647 h 6695"/>
              <a:gd name="T54" fmla="*/ 2147483647 w 3408"/>
              <a:gd name="T55" fmla="*/ 2147483647 h 6695"/>
              <a:gd name="T56" fmla="*/ 2147483647 w 3408"/>
              <a:gd name="T57" fmla="*/ 2147483647 h 6695"/>
              <a:gd name="T58" fmla="*/ 2147483647 w 3408"/>
              <a:gd name="T59" fmla="*/ 2147483647 h 6695"/>
              <a:gd name="T60" fmla="*/ 2147483647 w 3408"/>
              <a:gd name="T61" fmla="*/ 2147483647 h 6695"/>
              <a:gd name="T62" fmla="*/ 2147483647 w 3408"/>
              <a:gd name="T63" fmla="*/ 2147483647 h 6695"/>
              <a:gd name="T64" fmla="*/ 2147483647 w 3408"/>
              <a:gd name="T65" fmla="*/ 2147483647 h 6695"/>
              <a:gd name="T66" fmla="*/ 2147483647 w 3408"/>
              <a:gd name="T67" fmla="*/ 2147483647 h 6695"/>
              <a:gd name="T68" fmla="*/ 2147483647 w 3408"/>
              <a:gd name="T69" fmla="*/ 2147483647 h 6695"/>
              <a:gd name="T70" fmla="*/ 2147483647 w 3408"/>
              <a:gd name="T71" fmla="*/ 2147483647 h 6695"/>
              <a:gd name="T72" fmla="*/ 2147483647 w 3408"/>
              <a:gd name="T73" fmla="*/ 2147483647 h 6695"/>
              <a:gd name="T74" fmla="*/ 2147483647 w 3408"/>
              <a:gd name="T75" fmla="*/ 2147483647 h 6695"/>
              <a:gd name="T76" fmla="*/ 2147483647 w 3408"/>
              <a:gd name="T77" fmla="*/ 2147483647 h 6695"/>
              <a:gd name="T78" fmla="*/ 2147483647 w 3408"/>
              <a:gd name="T79" fmla="*/ 2147483647 h 6695"/>
              <a:gd name="T80" fmla="*/ 2147483647 w 3408"/>
              <a:gd name="T81" fmla="*/ 2147483647 h 6695"/>
              <a:gd name="T82" fmla="*/ 2147483647 w 3408"/>
              <a:gd name="T83" fmla="*/ 2147483647 h 6695"/>
              <a:gd name="T84" fmla="*/ 2147483647 w 3408"/>
              <a:gd name="T85" fmla="*/ 2147483647 h 6695"/>
              <a:gd name="T86" fmla="*/ 2147483647 w 3408"/>
              <a:gd name="T87" fmla="*/ 2147483647 h 6695"/>
              <a:gd name="T88" fmla="*/ 2147483647 w 3408"/>
              <a:gd name="T89" fmla="*/ 2147483647 h 6695"/>
              <a:gd name="T90" fmla="*/ 2147483647 w 3408"/>
              <a:gd name="T91" fmla="*/ 2147483647 h 6695"/>
              <a:gd name="T92" fmla="*/ 2147483647 w 3408"/>
              <a:gd name="T93" fmla="*/ 2147483647 h 669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3408"/>
              <a:gd name="T142" fmla="*/ 0 h 6695"/>
              <a:gd name="T143" fmla="*/ 3408 w 3408"/>
              <a:gd name="T144" fmla="*/ 6695 h 6695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3408" h="6695">
                <a:moveTo>
                  <a:pt x="0" y="2326"/>
                </a:moveTo>
                <a:lnTo>
                  <a:pt x="847" y="2730"/>
                </a:lnTo>
                <a:lnTo>
                  <a:pt x="847" y="6545"/>
                </a:lnTo>
                <a:lnTo>
                  <a:pt x="0" y="6143"/>
                </a:lnTo>
                <a:lnTo>
                  <a:pt x="0" y="2326"/>
                </a:lnTo>
                <a:close/>
                <a:moveTo>
                  <a:pt x="2010" y="1223"/>
                </a:moveTo>
                <a:lnTo>
                  <a:pt x="2318" y="1123"/>
                </a:lnTo>
                <a:lnTo>
                  <a:pt x="2318" y="1310"/>
                </a:lnTo>
                <a:lnTo>
                  <a:pt x="2010" y="1410"/>
                </a:lnTo>
                <a:lnTo>
                  <a:pt x="2010" y="1223"/>
                </a:lnTo>
                <a:close/>
                <a:moveTo>
                  <a:pt x="1413" y="1403"/>
                </a:moveTo>
                <a:lnTo>
                  <a:pt x="1721" y="1303"/>
                </a:lnTo>
                <a:lnTo>
                  <a:pt x="1721" y="1491"/>
                </a:lnTo>
                <a:lnTo>
                  <a:pt x="1413" y="1591"/>
                </a:lnTo>
                <a:lnTo>
                  <a:pt x="1413" y="1403"/>
                </a:lnTo>
                <a:close/>
                <a:moveTo>
                  <a:pt x="1084" y="764"/>
                </a:moveTo>
                <a:lnTo>
                  <a:pt x="1086" y="774"/>
                </a:lnTo>
                <a:lnTo>
                  <a:pt x="728" y="604"/>
                </a:lnTo>
                <a:lnTo>
                  <a:pt x="739" y="2014"/>
                </a:lnTo>
                <a:lnTo>
                  <a:pt x="754" y="2022"/>
                </a:lnTo>
                <a:lnTo>
                  <a:pt x="388" y="2123"/>
                </a:lnTo>
                <a:lnTo>
                  <a:pt x="1179" y="2522"/>
                </a:lnTo>
                <a:lnTo>
                  <a:pt x="1164" y="6588"/>
                </a:lnTo>
                <a:lnTo>
                  <a:pt x="1200" y="6601"/>
                </a:lnTo>
                <a:lnTo>
                  <a:pt x="1236" y="6613"/>
                </a:lnTo>
                <a:lnTo>
                  <a:pt x="1272" y="6623"/>
                </a:lnTo>
                <a:lnTo>
                  <a:pt x="1308" y="6634"/>
                </a:lnTo>
                <a:lnTo>
                  <a:pt x="1344" y="6643"/>
                </a:lnTo>
                <a:lnTo>
                  <a:pt x="1380" y="6652"/>
                </a:lnTo>
                <a:lnTo>
                  <a:pt x="1414" y="6659"/>
                </a:lnTo>
                <a:lnTo>
                  <a:pt x="1450" y="6666"/>
                </a:lnTo>
                <a:lnTo>
                  <a:pt x="1486" y="6673"/>
                </a:lnTo>
                <a:lnTo>
                  <a:pt x="1522" y="6679"/>
                </a:lnTo>
                <a:lnTo>
                  <a:pt x="1557" y="6684"/>
                </a:lnTo>
                <a:lnTo>
                  <a:pt x="1593" y="6687"/>
                </a:lnTo>
                <a:lnTo>
                  <a:pt x="1629" y="6691"/>
                </a:lnTo>
                <a:lnTo>
                  <a:pt x="1664" y="6693"/>
                </a:lnTo>
                <a:lnTo>
                  <a:pt x="1700" y="6694"/>
                </a:lnTo>
                <a:lnTo>
                  <a:pt x="1735" y="6695"/>
                </a:lnTo>
                <a:lnTo>
                  <a:pt x="1771" y="6695"/>
                </a:lnTo>
                <a:lnTo>
                  <a:pt x="1806" y="6695"/>
                </a:lnTo>
                <a:lnTo>
                  <a:pt x="1842" y="6694"/>
                </a:lnTo>
                <a:lnTo>
                  <a:pt x="1877" y="6692"/>
                </a:lnTo>
                <a:lnTo>
                  <a:pt x="1912" y="6689"/>
                </a:lnTo>
                <a:lnTo>
                  <a:pt x="1947" y="6686"/>
                </a:lnTo>
                <a:lnTo>
                  <a:pt x="1983" y="6681"/>
                </a:lnTo>
                <a:lnTo>
                  <a:pt x="2018" y="6677"/>
                </a:lnTo>
                <a:lnTo>
                  <a:pt x="2053" y="6671"/>
                </a:lnTo>
                <a:lnTo>
                  <a:pt x="2089" y="6664"/>
                </a:lnTo>
                <a:lnTo>
                  <a:pt x="2159" y="6650"/>
                </a:lnTo>
                <a:lnTo>
                  <a:pt x="2229" y="6633"/>
                </a:lnTo>
                <a:lnTo>
                  <a:pt x="2299" y="6612"/>
                </a:lnTo>
                <a:lnTo>
                  <a:pt x="2369" y="6588"/>
                </a:lnTo>
                <a:lnTo>
                  <a:pt x="2440" y="6563"/>
                </a:lnTo>
                <a:lnTo>
                  <a:pt x="2509" y="6535"/>
                </a:lnTo>
                <a:lnTo>
                  <a:pt x="2579" y="6504"/>
                </a:lnTo>
                <a:lnTo>
                  <a:pt x="2649" y="6470"/>
                </a:lnTo>
                <a:lnTo>
                  <a:pt x="2718" y="6434"/>
                </a:lnTo>
                <a:lnTo>
                  <a:pt x="2787" y="6396"/>
                </a:lnTo>
                <a:lnTo>
                  <a:pt x="2856" y="6354"/>
                </a:lnTo>
                <a:lnTo>
                  <a:pt x="2926" y="6311"/>
                </a:lnTo>
                <a:lnTo>
                  <a:pt x="2994" y="6264"/>
                </a:lnTo>
                <a:lnTo>
                  <a:pt x="3064" y="6216"/>
                </a:lnTo>
                <a:lnTo>
                  <a:pt x="3133" y="6165"/>
                </a:lnTo>
                <a:lnTo>
                  <a:pt x="3201" y="6112"/>
                </a:lnTo>
                <a:lnTo>
                  <a:pt x="3271" y="6057"/>
                </a:lnTo>
                <a:lnTo>
                  <a:pt x="3339" y="5999"/>
                </a:lnTo>
                <a:lnTo>
                  <a:pt x="3408" y="5939"/>
                </a:lnTo>
                <a:lnTo>
                  <a:pt x="3408" y="2146"/>
                </a:lnTo>
                <a:lnTo>
                  <a:pt x="1402" y="2803"/>
                </a:lnTo>
                <a:lnTo>
                  <a:pt x="1402" y="2555"/>
                </a:lnTo>
                <a:lnTo>
                  <a:pt x="3408" y="1899"/>
                </a:lnTo>
                <a:lnTo>
                  <a:pt x="3408" y="1887"/>
                </a:lnTo>
                <a:lnTo>
                  <a:pt x="2673" y="1570"/>
                </a:lnTo>
                <a:lnTo>
                  <a:pt x="2668" y="301"/>
                </a:lnTo>
                <a:lnTo>
                  <a:pt x="2147" y="23"/>
                </a:lnTo>
                <a:lnTo>
                  <a:pt x="2109" y="0"/>
                </a:lnTo>
                <a:lnTo>
                  <a:pt x="2068" y="13"/>
                </a:lnTo>
                <a:lnTo>
                  <a:pt x="843" y="442"/>
                </a:lnTo>
                <a:lnTo>
                  <a:pt x="1075" y="583"/>
                </a:lnTo>
                <a:lnTo>
                  <a:pt x="2084" y="219"/>
                </a:lnTo>
                <a:lnTo>
                  <a:pt x="2320" y="356"/>
                </a:lnTo>
                <a:lnTo>
                  <a:pt x="1084" y="764"/>
                </a:lnTo>
                <a:close/>
                <a:moveTo>
                  <a:pt x="2470" y="538"/>
                </a:moveTo>
                <a:lnTo>
                  <a:pt x="1224" y="936"/>
                </a:lnTo>
                <a:lnTo>
                  <a:pt x="1230" y="2298"/>
                </a:lnTo>
                <a:lnTo>
                  <a:pt x="2470" y="1885"/>
                </a:lnTo>
                <a:lnTo>
                  <a:pt x="2470" y="538"/>
                </a:lnTo>
                <a:close/>
              </a:path>
            </a:pathLst>
          </a:custGeom>
          <a:solidFill>
            <a:srgbClr val="C4E90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marL="0" marR="0" lvl="0" indent="0" algn="l" defTabSz="90936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87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微软雅黑" pitchFamily="34" charset="-122"/>
              <a:cs typeface="+mn-cs"/>
            </a:endParaRPr>
          </a:p>
        </p:txBody>
      </p:sp>
      <p:sp>
        <p:nvSpPr>
          <p:cNvPr id="100369" name="KSO_Shape" descr="D:\51PPT模板网\51pptmoban.com\图片.jpg"/>
          <p:cNvSpPr>
            <a:spLocks/>
          </p:cNvSpPr>
          <p:nvPr/>
        </p:nvSpPr>
        <p:spPr bwMode="auto">
          <a:xfrm>
            <a:off x="9393715" y="2328792"/>
            <a:ext cx="681600" cy="679613"/>
          </a:xfrm>
          <a:custGeom>
            <a:avLst/>
            <a:gdLst>
              <a:gd name="T0" fmla="*/ 2147483647 w 4218"/>
              <a:gd name="T1" fmla="*/ 2147483647 h 4267"/>
              <a:gd name="T2" fmla="*/ 2147483647 w 4218"/>
              <a:gd name="T3" fmla="*/ 2147483647 h 4267"/>
              <a:gd name="T4" fmla="*/ 2147483647 w 4218"/>
              <a:gd name="T5" fmla="*/ 2147483647 h 4267"/>
              <a:gd name="T6" fmla="*/ 2147483647 w 4218"/>
              <a:gd name="T7" fmla="*/ 2147483647 h 4267"/>
              <a:gd name="T8" fmla="*/ 2147483647 w 4218"/>
              <a:gd name="T9" fmla="*/ 2147483647 h 4267"/>
              <a:gd name="T10" fmla="*/ 2147483647 w 4218"/>
              <a:gd name="T11" fmla="*/ 2147483647 h 4267"/>
              <a:gd name="T12" fmla="*/ 2147483647 w 4218"/>
              <a:gd name="T13" fmla="*/ 2147483647 h 4267"/>
              <a:gd name="T14" fmla="*/ 2147483647 w 4218"/>
              <a:gd name="T15" fmla="*/ 2147483647 h 4267"/>
              <a:gd name="T16" fmla="*/ 2147483647 w 4218"/>
              <a:gd name="T17" fmla="*/ 2147483647 h 4267"/>
              <a:gd name="T18" fmla="*/ 2147483647 w 4218"/>
              <a:gd name="T19" fmla="*/ 2147483647 h 4267"/>
              <a:gd name="T20" fmla="*/ 2147483647 w 4218"/>
              <a:gd name="T21" fmla="*/ 2147483647 h 4267"/>
              <a:gd name="T22" fmla="*/ 2147483647 w 4218"/>
              <a:gd name="T23" fmla="*/ 2147483647 h 4267"/>
              <a:gd name="T24" fmla="*/ 2147483647 w 4218"/>
              <a:gd name="T25" fmla="*/ 2147483647 h 4267"/>
              <a:gd name="T26" fmla="*/ 2147483647 w 4218"/>
              <a:gd name="T27" fmla="*/ 2147483647 h 4267"/>
              <a:gd name="T28" fmla="*/ 2147483647 w 4218"/>
              <a:gd name="T29" fmla="*/ 2147483647 h 4267"/>
              <a:gd name="T30" fmla="*/ 2147483647 w 4218"/>
              <a:gd name="T31" fmla="*/ 2147483647 h 4267"/>
              <a:gd name="T32" fmla="*/ 2147483647 w 4218"/>
              <a:gd name="T33" fmla="*/ 2147483647 h 4267"/>
              <a:gd name="T34" fmla="*/ 2147483647 w 4218"/>
              <a:gd name="T35" fmla="*/ 2147483647 h 4267"/>
              <a:gd name="T36" fmla="*/ 2147483647 w 4218"/>
              <a:gd name="T37" fmla="*/ 2147483647 h 4267"/>
              <a:gd name="T38" fmla="*/ 2147483647 w 4218"/>
              <a:gd name="T39" fmla="*/ 2147483647 h 4267"/>
              <a:gd name="T40" fmla="*/ 2147483647 w 4218"/>
              <a:gd name="T41" fmla="*/ 2147483647 h 4267"/>
              <a:gd name="T42" fmla="*/ 2147483647 w 4218"/>
              <a:gd name="T43" fmla="*/ 2147483647 h 4267"/>
              <a:gd name="T44" fmla="*/ 2147483647 w 4218"/>
              <a:gd name="T45" fmla="*/ 2147483647 h 4267"/>
              <a:gd name="T46" fmla="*/ 2147483647 w 4218"/>
              <a:gd name="T47" fmla="*/ 2147483647 h 4267"/>
              <a:gd name="T48" fmla="*/ 2147483647 w 4218"/>
              <a:gd name="T49" fmla="*/ 2147483647 h 4267"/>
              <a:gd name="T50" fmla="*/ 2147483647 w 4218"/>
              <a:gd name="T51" fmla="*/ 2147483647 h 4267"/>
              <a:gd name="T52" fmla="*/ 2147483647 w 4218"/>
              <a:gd name="T53" fmla="*/ 2147483647 h 4267"/>
              <a:gd name="T54" fmla="*/ 2147483647 w 4218"/>
              <a:gd name="T55" fmla="*/ 2147483647 h 4267"/>
              <a:gd name="T56" fmla="*/ 2147483647 w 4218"/>
              <a:gd name="T57" fmla="*/ 2147483647 h 4267"/>
              <a:gd name="T58" fmla="*/ 2147483647 w 4218"/>
              <a:gd name="T59" fmla="*/ 2147483647 h 4267"/>
              <a:gd name="T60" fmla="*/ 2147483647 w 4218"/>
              <a:gd name="T61" fmla="*/ 2147483647 h 4267"/>
              <a:gd name="T62" fmla="*/ 2147483647 w 4218"/>
              <a:gd name="T63" fmla="*/ 2147483647 h 4267"/>
              <a:gd name="T64" fmla="*/ 2147483647 w 4218"/>
              <a:gd name="T65" fmla="*/ 2147483647 h 4267"/>
              <a:gd name="T66" fmla="*/ 2147483647 w 4218"/>
              <a:gd name="T67" fmla="*/ 2147483647 h 4267"/>
              <a:gd name="T68" fmla="*/ 2147483647 w 4218"/>
              <a:gd name="T69" fmla="*/ 2147483647 h 4267"/>
              <a:gd name="T70" fmla="*/ 2147483647 w 4218"/>
              <a:gd name="T71" fmla="*/ 2147483647 h 4267"/>
              <a:gd name="T72" fmla="*/ 2147483647 w 4218"/>
              <a:gd name="T73" fmla="*/ 2147483647 h 4267"/>
              <a:gd name="T74" fmla="*/ 2147483647 w 4218"/>
              <a:gd name="T75" fmla="*/ 2147483647 h 4267"/>
              <a:gd name="T76" fmla="*/ 2147483647 w 4218"/>
              <a:gd name="T77" fmla="*/ 2147483647 h 4267"/>
              <a:gd name="T78" fmla="*/ 2147483647 w 4218"/>
              <a:gd name="T79" fmla="*/ 2147483647 h 4267"/>
              <a:gd name="T80" fmla="*/ 2147483647 w 4218"/>
              <a:gd name="T81" fmla="*/ 2147483647 h 4267"/>
              <a:gd name="T82" fmla="*/ 2147483647 w 4218"/>
              <a:gd name="T83" fmla="*/ 2147483647 h 4267"/>
              <a:gd name="T84" fmla="*/ 2147483647 w 4218"/>
              <a:gd name="T85" fmla="*/ 2147483647 h 4267"/>
              <a:gd name="T86" fmla="*/ 2147483647 w 4218"/>
              <a:gd name="T87" fmla="*/ 2147483647 h 4267"/>
              <a:gd name="T88" fmla="*/ 2147483647 w 4218"/>
              <a:gd name="T89" fmla="*/ 2147483647 h 4267"/>
              <a:gd name="T90" fmla="*/ 2147483647 w 4218"/>
              <a:gd name="T91" fmla="*/ 2147483647 h 4267"/>
              <a:gd name="T92" fmla="*/ 2147483647 w 4218"/>
              <a:gd name="T93" fmla="*/ 2147483647 h 4267"/>
              <a:gd name="T94" fmla="*/ 2147483647 w 4218"/>
              <a:gd name="T95" fmla="*/ 2147483647 h 4267"/>
              <a:gd name="T96" fmla="*/ 2147483647 w 4218"/>
              <a:gd name="T97" fmla="*/ 2147483647 h 4267"/>
              <a:gd name="T98" fmla="*/ 2147483647 w 4218"/>
              <a:gd name="T99" fmla="*/ 2147483647 h 4267"/>
              <a:gd name="T100" fmla="*/ 2147483647 w 4218"/>
              <a:gd name="T101" fmla="*/ 2147483647 h 4267"/>
              <a:gd name="T102" fmla="*/ 2147483647 w 4218"/>
              <a:gd name="T103" fmla="*/ 2147483647 h 4267"/>
              <a:gd name="T104" fmla="*/ 2147483647 w 4218"/>
              <a:gd name="T105" fmla="*/ 2147483647 h 4267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w 4218"/>
              <a:gd name="T160" fmla="*/ 0 h 4267"/>
              <a:gd name="T161" fmla="*/ 4218 w 4218"/>
              <a:gd name="T162" fmla="*/ 4267 h 4267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T159" t="T160" r="T161" b="T162"/>
            <a:pathLst>
              <a:path w="4218" h="4267">
                <a:moveTo>
                  <a:pt x="276" y="0"/>
                </a:moveTo>
                <a:lnTo>
                  <a:pt x="309" y="188"/>
                </a:lnTo>
                <a:lnTo>
                  <a:pt x="363" y="500"/>
                </a:lnTo>
                <a:lnTo>
                  <a:pt x="488" y="1217"/>
                </a:lnTo>
                <a:lnTo>
                  <a:pt x="563" y="1641"/>
                </a:lnTo>
                <a:lnTo>
                  <a:pt x="638" y="2060"/>
                </a:lnTo>
                <a:lnTo>
                  <a:pt x="706" y="2439"/>
                </a:lnTo>
                <a:lnTo>
                  <a:pt x="762" y="2745"/>
                </a:lnTo>
                <a:lnTo>
                  <a:pt x="770" y="2785"/>
                </a:lnTo>
                <a:lnTo>
                  <a:pt x="779" y="2828"/>
                </a:lnTo>
                <a:lnTo>
                  <a:pt x="790" y="2874"/>
                </a:lnTo>
                <a:lnTo>
                  <a:pt x="803" y="2921"/>
                </a:lnTo>
                <a:lnTo>
                  <a:pt x="811" y="2945"/>
                </a:lnTo>
                <a:lnTo>
                  <a:pt x="818" y="2968"/>
                </a:lnTo>
                <a:lnTo>
                  <a:pt x="828" y="2993"/>
                </a:lnTo>
                <a:lnTo>
                  <a:pt x="838" y="3017"/>
                </a:lnTo>
                <a:lnTo>
                  <a:pt x="849" y="3041"/>
                </a:lnTo>
                <a:lnTo>
                  <a:pt x="861" y="3064"/>
                </a:lnTo>
                <a:lnTo>
                  <a:pt x="874" y="3087"/>
                </a:lnTo>
                <a:lnTo>
                  <a:pt x="890" y="3110"/>
                </a:lnTo>
                <a:lnTo>
                  <a:pt x="905" y="3132"/>
                </a:lnTo>
                <a:lnTo>
                  <a:pt x="923" y="3154"/>
                </a:lnTo>
                <a:lnTo>
                  <a:pt x="940" y="3174"/>
                </a:lnTo>
                <a:lnTo>
                  <a:pt x="961" y="3194"/>
                </a:lnTo>
                <a:lnTo>
                  <a:pt x="982" y="3213"/>
                </a:lnTo>
                <a:lnTo>
                  <a:pt x="1005" y="3231"/>
                </a:lnTo>
                <a:lnTo>
                  <a:pt x="1031" y="3248"/>
                </a:lnTo>
                <a:lnTo>
                  <a:pt x="1057" y="3262"/>
                </a:lnTo>
                <a:lnTo>
                  <a:pt x="1085" y="3276"/>
                </a:lnTo>
                <a:lnTo>
                  <a:pt x="1115" y="3289"/>
                </a:lnTo>
                <a:lnTo>
                  <a:pt x="1147" y="3300"/>
                </a:lnTo>
                <a:lnTo>
                  <a:pt x="1181" y="3308"/>
                </a:lnTo>
                <a:lnTo>
                  <a:pt x="1217" y="3316"/>
                </a:lnTo>
                <a:lnTo>
                  <a:pt x="1255" y="3322"/>
                </a:lnTo>
                <a:lnTo>
                  <a:pt x="1296" y="3325"/>
                </a:lnTo>
                <a:lnTo>
                  <a:pt x="1338" y="3326"/>
                </a:lnTo>
                <a:lnTo>
                  <a:pt x="2594" y="3326"/>
                </a:lnTo>
                <a:lnTo>
                  <a:pt x="2637" y="3325"/>
                </a:lnTo>
                <a:lnTo>
                  <a:pt x="2677" y="3322"/>
                </a:lnTo>
                <a:lnTo>
                  <a:pt x="2715" y="3316"/>
                </a:lnTo>
                <a:lnTo>
                  <a:pt x="2751" y="3308"/>
                </a:lnTo>
                <a:lnTo>
                  <a:pt x="2785" y="3300"/>
                </a:lnTo>
                <a:lnTo>
                  <a:pt x="2817" y="3289"/>
                </a:lnTo>
                <a:lnTo>
                  <a:pt x="2847" y="3276"/>
                </a:lnTo>
                <a:lnTo>
                  <a:pt x="2875" y="3262"/>
                </a:lnTo>
                <a:lnTo>
                  <a:pt x="2901" y="3248"/>
                </a:lnTo>
                <a:lnTo>
                  <a:pt x="2926" y="3231"/>
                </a:lnTo>
                <a:lnTo>
                  <a:pt x="2949" y="3213"/>
                </a:lnTo>
                <a:lnTo>
                  <a:pt x="2970" y="3194"/>
                </a:lnTo>
                <a:lnTo>
                  <a:pt x="2990" y="3174"/>
                </a:lnTo>
                <a:lnTo>
                  <a:pt x="3009" y="3154"/>
                </a:lnTo>
                <a:lnTo>
                  <a:pt x="3026" y="3132"/>
                </a:lnTo>
                <a:lnTo>
                  <a:pt x="3042" y="3110"/>
                </a:lnTo>
                <a:lnTo>
                  <a:pt x="3056" y="3087"/>
                </a:lnTo>
                <a:lnTo>
                  <a:pt x="3069" y="3064"/>
                </a:lnTo>
                <a:lnTo>
                  <a:pt x="3081" y="3041"/>
                </a:lnTo>
                <a:lnTo>
                  <a:pt x="3094" y="3017"/>
                </a:lnTo>
                <a:lnTo>
                  <a:pt x="3103" y="2993"/>
                </a:lnTo>
                <a:lnTo>
                  <a:pt x="3112" y="2968"/>
                </a:lnTo>
                <a:lnTo>
                  <a:pt x="3121" y="2945"/>
                </a:lnTo>
                <a:lnTo>
                  <a:pt x="3129" y="2921"/>
                </a:lnTo>
                <a:lnTo>
                  <a:pt x="3142" y="2874"/>
                </a:lnTo>
                <a:lnTo>
                  <a:pt x="3152" y="2828"/>
                </a:lnTo>
                <a:lnTo>
                  <a:pt x="3161" y="2785"/>
                </a:lnTo>
                <a:lnTo>
                  <a:pt x="3168" y="2745"/>
                </a:lnTo>
                <a:lnTo>
                  <a:pt x="3226" y="2439"/>
                </a:lnTo>
                <a:lnTo>
                  <a:pt x="3294" y="2060"/>
                </a:lnTo>
                <a:lnTo>
                  <a:pt x="3367" y="1641"/>
                </a:lnTo>
                <a:lnTo>
                  <a:pt x="3442" y="1217"/>
                </a:lnTo>
                <a:lnTo>
                  <a:pt x="3568" y="500"/>
                </a:lnTo>
                <a:lnTo>
                  <a:pt x="3623" y="188"/>
                </a:lnTo>
                <a:lnTo>
                  <a:pt x="3655" y="0"/>
                </a:lnTo>
                <a:lnTo>
                  <a:pt x="276" y="0"/>
                </a:lnTo>
                <a:close/>
                <a:moveTo>
                  <a:pt x="3143" y="1066"/>
                </a:moveTo>
                <a:lnTo>
                  <a:pt x="787" y="1066"/>
                </a:lnTo>
                <a:lnTo>
                  <a:pt x="658" y="320"/>
                </a:lnTo>
                <a:lnTo>
                  <a:pt x="3274" y="320"/>
                </a:lnTo>
                <a:lnTo>
                  <a:pt x="3143" y="1066"/>
                </a:lnTo>
                <a:close/>
                <a:moveTo>
                  <a:pt x="4209" y="1156"/>
                </a:moveTo>
                <a:lnTo>
                  <a:pt x="4209" y="1156"/>
                </a:lnTo>
                <a:lnTo>
                  <a:pt x="4192" y="1251"/>
                </a:lnTo>
                <a:lnTo>
                  <a:pt x="4168" y="1369"/>
                </a:lnTo>
                <a:lnTo>
                  <a:pt x="4113" y="1645"/>
                </a:lnTo>
                <a:lnTo>
                  <a:pt x="4053" y="1936"/>
                </a:lnTo>
                <a:lnTo>
                  <a:pt x="4000" y="2191"/>
                </a:lnTo>
                <a:lnTo>
                  <a:pt x="3991" y="2228"/>
                </a:lnTo>
                <a:lnTo>
                  <a:pt x="3986" y="2250"/>
                </a:lnTo>
                <a:lnTo>
                  <a:pt x="3978" y="2273"/>
                </a:lnTo>
                <a:lnTo>
                  <a:pt x="3969" y="2297"/>
                </a:lnTo>
                <a:lnTo>
                  <a:pt x="3958" y="2322"/>
                </a:lnTo>
                <a:lnTo>
                  <a:pt x="3945" y="2346"/>
                </a:lnTo>
                <a:lnTo>
                  <a:pt x="3937" y="2358"/>
                </a:lnTo>
                <a:lnTo>
                  <a:pt x="3929" y="2369"/>
                </a:lnTo>
                <a:lnTo>
                  <a:pt x="3920" y="2381"/>
                </a:lnTo>
                <a:lnTo>
                  <a:pt x="3910" y="2392"/>
                </a:lnTo>
                <a:lnTo>
                  <a:pt x="3900" y="2403"/>
                </a:lnTo>
                <a:lnTo>
                  <a:pt x="3888" y="2413"/>
                </a:lnTo>
                <a:lnTo>
                  <a:pt x="3876" y="2423"/>
                </a:lnTo>
                <a:lnTo>
                  <a:pt x="3863" y="2433"/>
                </a:lnTo>
                <a:lnTo>
                  <a:pt x="3848" y="2441"/>
                </a:lnTo>
                <a:lnTo>
                  <a:pt x="3834" y="2449"/>
                </a:lnTo>
                <a:lnTo>
                  <a:pt x="3817" y="2457"/>
                </a:lnTo>
                <a:lnTo>
                  <a:pt x="3800" y="2463"/>
                </a:lnTo>
                <a:lnTo>
                  <a:pt x="3782" y="2469"/>
                </a:lnTo>
                <a:lnTo>
                  <a:pt x="3762" y="2474"/>
                </a:lnTo>
                <a:lnTo>
                  <a:pt x="3743" y="2478"/>
                </a:lnTo>
                <a:lnTo>
                  <a:pt x="3721" y="2481"/>
                </a:lnTo>
                <a:lnTo>
                  <a:pt x="3698" y="2482"/>
                </a:lnTo>
                <a:lnTo>
                  <a:pt x="3673" y="2483"/>
                </a:lnTo>
                <a:lnTo>
                  <a:pt x="3381" y="2483"/>
                </a:lnTo>
                <a:lnTo>
                  <a:pt x="3430" y="2208"/>
                </a:lnTo>
                <a:lnTo>
                  <a:pt x="3673" y="2208"/>
                </a:lnTo>
                <a:lnTo>
                  <a:pt x="3690" y="2207"/>
                </a:lnTo>
                <a:lnTo>
                  <a:pt x="3702" y="2206"/>
                </a:lnTo>
                <a:lnTo>
                  <a:pt x="3707" y="2204"/>
                </a:lnTo>
                <a:lnTo>
                  <a:pt x="3710" y="2204"/>
                </a:lnTo>
                <a:lnTo>
                  <a:pt x="3712" y="2199"/>
                </a:lnTo>
                <a:lnTo>
                  <a:pt x="3716" y="2188"/>
                </a:lnTo>
                <a:lnTo>
                  <a:pt x="3723" y="2167"/>
                </a:lnTo>
                <a:lnTo>
                  <a:pt x="3731" y="2133"/>
                </a:lnTo>
                <a:lnTo>
                  <a:pt x="3783" y="1881"/>
                </a:lnTo>
                <a:lnTo>
                  <a:pt x="3844" y="1592"/>
                </a:lnTo>
                <a:lnTo>
                  <a:pt x="3899" y="1318"/>
                </a:lnTo>
                <a:lnTo>
                  <a:pt x="3921" y="1203"/>
                </a:lnTo>
                <a:lnTo>
                  <a:pt x="3937" y="1109"/>
                </a:lnTo>
                <a:lnTo>
                  <a:pt x="3941" y="1093"/>
                </a:lnTo>
                <a:lnTo>
                  <a:pt x="3942" y="1075"/>
                </a:lnTo>
                <a:lnTo>
                  <a:pt x="3943" y="1057"/>
                </a:lnTo>
                <a:lnTo>
                  <a:pt x="3943" y="1039"/>
                </a:lnTo>
                <a:lnTo>
                  <a:pt x="3941" y="1021"/>
                </a:lnTo>
                <a:lnTo>
                  <a:pt x="3936" y="1004"/>
                </a:lnTo>
                <a:lnTo>
                  <a:pt x="3934" y="996"/>
                </a:lnTo>
                <a:lnTo>
                  <a:pt x="3931" y="988"/>
                </a:lnTo>
                <a:lnTo>
                  <a:pt x="3926" y="980"/>
                </a:lnTo>
                <a:lnTo>
                  <a:pt x="3922" y="974"/>
                </a:lnTo>
                <a:lnTo>
                  <a:pt x="3914" y="965"/>
                </a:lnTo>
                <a:lnTo>
                  <a:pt x="3906" y="957"/>
                </a:lnTo>
                <a:lnTo>
                  <a:pt x="3897" y="951"/>
                </a:lnTo>
                <a:lnTo>
                  <a:pt x="3889" y="945"/>
                </a:lnTo>
                <a:lnTo>
                  <a:pt x="3873" y="938"/>
                </a:lnTo>
                <a:lnTo>
                  <a:pt x="3860" y="933"/>
                </a:lnTo>
                <a:lnTo>
                  <a:pt x="3655" y="933"/>
                </a:lnTo>
                <a:lnTo>
                  <a:pt x="3703" y="659"/>
                </a:lnTo>
                <a:lnTo>
                  <a:pt x="3892" y="659"/>
                </a:lnTo>
                <a:lnTo>
                  <a:pt x="3904" y="661"/>
                </a:lnTo>
                <a:lnTo>
                  <a:pt x="3925" y="666"/>
                </a:lnTo>
                <a:lnTo>
                  <a:pt x="3955" y="675"/>
                </a:lnTo>
                <a:lnTo>
                  <a:pt x="3972" y="681"/>
                </a:lnTo>
                <a:lnTo>
                  <a:pt x="3989" y="689"/>
                </a:lnTo>
                <a:lnTo>
                  <a:pt x="4008" y="698"/>
                </a:lnTo>
                <a:lnTo>
                  <a:pt x="4028" y="708"/>
                </a:lnTo>
                <a:lnTo>
                  <a:pt x="4047" y="720"/>
                </a:lnTo>
                <a:lnTo>
                  <a:pt x="4067" y="734"/>
                </a:lnTo>
                <a:lnTo>
                  <a:pt x="4087" y="751"/>
                </a:lnTo>
                <a:lnTo>
                  <a:pt x="4107" y="768"/>
                </a:lnTo>
                <a:lnTo>
                  <a:pt x="4126" y="788"/>
                </a:lnTo>
                <a:lnTo>
                  <a:pt x="4143" y="811"/>
                </a:lnTo>
                <a:lnTo>
                  <a:pt x="4152" y="823"/>
                </a:lnTo>
                <a:lnTo>
                  <a:pt x="4161" y="836"/>
                </a:lnTo>
                <a:lnTo>
                  <a:pt x="4170" y="852"/>
                </a:lnTo>
                <a:lnTo>
                  <a:pt x="4177" y="867"/>
                </a:lnTo>
                <a:lnTo>
                  <a:pt x="4185" y="885"/>
                </a:lnTo>
                <a:lnTo>
                  <a:pt x="4193" y="902"/>
                </a:lnTo>
                <a:lnTo>
                  <a:pt x="4199" y="922"/>
                </a:lnTo>
                <a:lnTo>
                  <a:pt x="4205" y="943"/>
                </a:lnTo>
                <a:lnTo>
                  <a:pt x="4209" y="965"/>
                </a:lnTo>
                <a:lnTo>
                  <a:pt x="4214" y="988"/>
                </a:lnTo>
                <a:lnTo>
                  <a:pt x="4216" y="1012"/>
                </a:lnTo>
                <a:lnTo>
                  <a:pt x="4218" y="1039"/>
                </a:lnTo>
                <a:lnTo>
                  <a:pt x="4218" y="1066"/>
                </a:lnTo>
                <a:lnTo>
                  <a:pt x="4217" y="1095"/>
                </a:lnTo>
                <a:lnTo>
                  <a:pt x="4214" y="1125"/>
                </a:lnTo>
                <a:lnTo>
                  <a:pt x="4209" y="1156"/>
                </a:lnTo>
                <a:close/>
                <a:moveTo>
                  <a:pt x="3771" y="3532"/>
                </a:moveTo>
                <a:lnTo>
                  <a:pt x="160" y="3532"/>
                </a:lnTo>
                <a:lnTo>
                  <a:pt x="144" y="3533"/>
                </a:lnTo>
                <a:lnTo>
                  <a:pt x="127" y="3535"/>
                </a:lnTo>
                <a:lnTo>
                  <a:pt x="112" y="3539"/>
                </a:lnTo>
                <a:lnTo>
                  <a:pt x="98" y="3545"/>
                </a:lnTo>
                <a:lnTo>
                  <a:pt x="83" y="3551"/>
                </a:lnTo>
                <a:lnTo>
                  <a:pt x="70" y="3559"/>
                </a:lnTo>
                <a:lnTo>
                  <a:pt x="58" y="3569"/>
                </a:lnTo>
                <a:lnTo>
                  <a:pt x="47" y="3579"/>
                </a:lnTo>
                <a:lnTo>
                  <a:pt x="36" y="3590"/>
                </a:lnTo>
                <a:lnTo>
                  <a:pt x="27" y="3603"/>
                </a:lnTo>
                <a:lnTo>
                  <a:pt x="19" y="3616"/>
                </a:lnTo>
                <a:lnTo>
                  <a:pt x="13" y="3631"/>
                </a:lnTo>
                <a:lnTo>
                  <a:pt x="7" y="3645"/>
                </a:lnTo>
                <a:lnTo>
                  <a:pt x="3" y="3660"/>
                </a:lnTo>
                <a:lnTo>
                  <a:pt x="1" y="3676"/>
                </a:lnTo>
                <a:lnTo>
                  <a:pt x="0" y="3692"/>
                </a:lnTo>
                <a:lnTo>
                  <a:pt x="1" y="3709"/>
                </a:lnTo>
                <a:lnTo>
                  <a:pt x="3" y="3725"/>
                </a:lnTo>
                <a:lnTo>
                  <a:pt x="7" y="3741"/>
                </a:lnTo>
                <a:lnTo>
                  <a:pt x="13" y="3755"/>
                </a:lnTo>
                <a:lnTo>
                  <a:pt x="19" y="3769"/>
                </a:lnTo>
                <a:lnTo>
                  <a:pt x="27" y="3782"/>
                </a:lnTo>
                <a:lnTo>
                  <a:pt x="36" y="3795"/>
                </a:lnTo>
                <a:lnTo>
                  <a:pt x="47" y="3806"/>
                </a:lnTo>
                <a:lnTo>
                  <a:pt x="58" y="3817"/>
                </a:lnTo>
                <a:lnTo>
                  <a:pt x="70" y="3825"/>
                </a:lnTo>
                <a:lnTo>
                  <a:pt x="83" y="3833"/>
                </a:lnTo>
                <a:lnTo>
                  <a:pt x="98" y="3841"/>
                </a:lnTo>
                <a:lnTo>
                  <a:pt x="112" y="3846"/>
                </a:lnTo>
                <a:lnTo>
                  <a:pt x="127" y="3850"/>
                </a:lnTo>
                <a:lnTo>
                  <a:pt x="144" y="3852"/>
                </a:lnTo>
                <a:lnTo>
                  <a:pt x="160" y="3853"/>
                </a:lnTo>
                <a:lnTo>
                  <a:pt x="3771" y="3853"/>
                </a:lnTo>
                <a:lnTo>
                  <a:pt x="3788" y="3852"/>
                </a:lnTo>
                <a:lnTo>
                  <a:pt x="3803" y="3850"/>
                </a:lnTo>
                <a:lnTo>
                  <a:pt x="3819" y="3846"/>
                </a:lnTo>
                <a:lnTo>
                  <a:pt x="3834" y="3841"/>
                </a:lnTo>
                <a:lnTo>
                  <a:pt x="3847" y="3833"/>
                </a:lnTo>
                <a:lnTo>
                  <a:pt x="3860" y="3825"/>
                </a:lnTo>
                <a:lnTo>
                  <a:pt x="3874" y="3817"/>
                </a:lnTo>
                <a:lnTo>
                  <a:pt x="3885" y="3806"/>
                </a:lnTo>
                <a:lnTo>
                  <a:pt x="3895" y="3795"/>
                </a:lnTo>
                <a:lnTo>
                  <a:pt x="3904" y="3782"/>
                </a:lnTo>
                <a:lnTo>
                  <a:pt x="3912" y="3769"/>
                </a:lnTo>
                <a:lnTo>
                  <a:pt x="3919" y="3755"/>
                </a:lnTo>
                <a:lnTo>
                  <a:pt x="3924" y="3741"/>
                </a:lnTo>
                <a:lnTo>
                  <a:pt x="3929" y="3725"/>
                </a:lnTo>
                <a:lnTo>
                  <a:pt x="3931" y="3709"/>
                </a:lnTo>
                <a:lnTo>
                  <a:pt x="3932" y="3692"/>
                </a:lnTo>
                <a:lnTo>
                  <a:pt x="3931" y="3676"/>
                </a:lnTo>
                <a:lnTo>
                  <a:pt x="3929" y="3660"/>
                </a:lnTo>
                <a:lnTo>
                  <a:pt x="3924" y="3645"/>
                </a:lnTo>
                <a:lnTo>
                  <a:pt x="3919" y="3631"/>
                </a:lnTo>
                <a:lnTo>
                  <a:pt x="3912" y="3616"/>
                </a:lnTo>
                <a:lnTo>
                  <a:pt x="3904" y="3603"/>
                </a:lnTo>
                <a:lnTo>
                  <a:pt x="3895" y="3590"/>
                </a:lnTo>
                <a:lnTo>
                  <a:pt x="3885" y="3579"/>
                </a:lnTo>
                <a:lnTo>
                  <a:pt x="3874" y="3569"/>
                </a:lnTo>
                <a:lnTo>
                  <a:pt x="3860" y="3559"/>
                </a:lnTo>
                <a:lnTo>
                  <a:pt x="3847" y="3551"/>
                </a:lnTo>
                <a:lnTo>
                  <a:pt x="3834" y="3545"/>
                </a:lnTo>
                <a:lnTo>
                  <a:pt x="3819" y="3539"/>
                </a:lnTo>
                <a:lnTo>
                  <a:pt x="3803" y="3535"/>
                </a:lnTo>
                <a:lnTo>
                  <a:pt x="3788" y="3533"/>
                </a:lnTo>
                <a:lnTo>
                  <a:pt x="3771" y="3532"/>
                </a:lnTo>
                <a:close/>
                <a:moveTo>
                  <a:pt x="1077" y="4267"/>
                </a:moveTo>
                <a:lnTo>
                  <a:pt x="2854" y="4267"/>
                </a:lnTo>
                <a:lnTo>
                  <a:pt x="2854" y="4038"/>
                </a:lnTo>
                <a:lnTo>
                  <a:pt x="1077" y="4038"/>
                </a:lnTo>
                <a:lnTo>
                  <a:pt x="1077" y="4267"/>
                </a:lnTo>
                <a:close/>
              </a:path>
            </a:pathLst>
          </a:custGeom>
          <a:solidFill>
            <a:srgbClr val="4E5E6B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marL="0" marR="0" lvl="0" indent="0" algn="l" defTabSz="90936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87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微软雅黑" pitchFamily="34" charset="-122"/>
              <a:cs typeface="+mn-cs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9578982B-CCC8-AC87-84D9-60C5399A83BF}"/>
              </a:ext>
            </a:extLst>
          </p:cNvPr>
          <p:cNvGrpSpPr/>
          <p:nvPr/>
        </p:nvGrpSpPr>
        <p:grpSpPr>
          <a:xfrm>
            <a:off x="1832169" y="3168155"/>
            <a:ext cx="1499111" cy="1278187"/>
            <a:chOff x="283598" y="1906534"/>
            <a:chExt cx="1499111" cy="1278187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7B8C6534-5F9F-CE48-2C3C-B71BC590C735}"/>
                </a:ext>
              </a:extLst>
            </p:cNvPr>
            <p:cNvSpPr txBox="1"/>
            <p:nvPr/>
          </p:nvSpPr>
          <p:spPr>
            <a:xfrm>
              <a:off x="283598" y="2190603"/>
              <a:ext cx="1499111" cy="9941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3CE52DC-2F10-7BA2-FE68-9FA3E410E3CF}"/>
                </a:ext>
              </a:extLst>
            </p:cNvPr>
            <p:cNvSpPr txBox="1"/>
            <p:nvPr/>
          </p:nvSpPr>
          <p:spPr>
            <a:xfrm>
              <a:off x="283600" y="1906534"/>
              <a:ext cx="11269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5B3FB69B-50C6-CA2B-0603-AD105E651EFC}"/>
              </a:ext>
            </a:extLst>
          </p:cNvPr>
          <p:cNvGrpSpPr/>
          <p:nvPr/>
        </p:nvGrpSpPr>
        <p:grpSpPr>
          <a:xfrm>
            <a:off x="4201658" y="3168155"/>
            <a:ext cx="1499111" cy="1278187"/>
            <a:chOff x="283598" y="1906534"/>
            <a:chExt cx="1499111" cy="1278187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6F73727-92E8-E76A-B9F1-1EE0A6660AB2}"/>
                </a:ext>
              </a:extLst>
            </p:cNvPr>
            <p:cNvSpPr txBox="1"/>
            <p:nvPr/>
          </p:nvSpPr>
          <p:spPr>
            <a:xfrm>
              <a:off x="283598" y="2190603"/>
              <a:ext cx="1499111" cy="9941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3B4C84E-2375-F3FC-F1D4-7E7A9AE1F752}"/>
                </a:ext>
              </a:extLst>
            </p:cNvPr>
            <p:cNvSpPr txBox="1"/>
            <p:nvPr/>
          </p:nvSpPr>
          <p:spPr>
            <a:xfrm>
              <a:off x="283600" y="1906534"/>
              <a:ext cx="11269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04E3A0D-6D28-9A74-C429-916551E6114E}"/>
              </a:ext>
            </a:extLst>
          </p:cNvPr>
          <p:cNvGrpSpPr/>
          <p:nvPr/>
        </p:nvGrpSpPr>
        <p:grpSpPr>
          <a:xfrm>
            <a:off x="6555983" y="3168155"/>
            <a:ext cx="1499111" cy="1278187"/>
            <a:chOff x="283598" y="1906534"/>
            <a:chExt cx="1499111" cy="1278187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CF094C40-5F02-3D0B-D242-CC89FB45936F}"/>
                </a:ext>
              </a:extLst>
            </p:cNvPr>
            <p:cNvSpPr txBox="1"/>
            <p:nvPr/>
          </p:nvSpPr>
          <p:spPr>
            <a:xfrm>
              <a:off x="283598" y="2190603"/>
              <a:ext cx="1499111" cy="9941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3C9AB61-D5A8-D64F-AA79-93F4C8196F88}"/>
                </a:ext>
              </a:extLst>
            </p:cNvPr>
            <p:cNvSpPr txBox="1"/>
            <p:nvPr/>
          </p:nvSpPr>
          <p:spPr>
            <a:xfrm>
              <a:off x="283600" y="1906534"/>
              <a:ext cx="11269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D2F7E55-7005-83A5-A0FE-BA9E33A2D0AD}"/>
              </a:ext>
            </a:extLst>
          </p:cNvPr>
          <p:cNvGrpSpPr/>
          <p:nvPr/>
        </p:nvGrpSpPr>
        <p:grpSpPr>
          <a:xfrm>
            <a:off x="8929145" y="3168155"/>
            <a:ext cx="1499111" cy="1278187"/>
            <a:chOff x="283598" y="1906534"/>
            <a:chExt cx="1499111" cy="1278187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B4602F7-1E41-42D4-6D54-2EB19E673CC4}"/>
                </a:ext>
              </a:extLst>
            </p:cNvPr>
            <p:cNvSpPr txBox="1"/>
            <p:nvPr/>
          </p:nvSpPr>
          <p:spPr>
            <a:xfrm>
              <a:off x="283598" y="2190603"/>
              <a:ext cx="1499111" cy="9941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FB928D99-1A57-360E-4F9C-A33225EDB3B4}"/>
                </a:ext>
              </a:extLst>
            </p:cNvPr>
            <p:cNvSpPr txBox="1"/>
            <p:nvPr/>
          </p:nvSpPr>
          <p:spPr>
            <a:xfrm>
              <a:off x="283600" y="1906534"/>
              <a:ext cx="11269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472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CCB61758-4B4A-B6EE-D98D-2189CA3391BB}"/>
              </a:ext>
            </a:extLst>
          </p:cNvPr>
          <p:cNvSpPr/>
          <p:nvPr/>
        </p:nvSpPr>
        <p:spPr>
          <a:xfrm>
            <a:off x="4859020" y="908372"/>
            <a:ext cx="2473960" cy="307777"/>
          </a:xfrm>
          <a:prstGeom prst="roundRect">
            <a:avLst>
              <a:gd name="adj" fmla="val 50000"/>
            </a:avLst>
          </a:pr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87666AD-D6CF-B683-5AAD-B4A25C0AD813}"/>
              </a:ext>
            </a:extLst>
          </p:cNvPr>
          <p:cNvSpPr/>
          <p:nvPr/>
        </p:nvSpPr>
        <p:spPr>
          <a:xfrm>
            <a:off x="0" y="5552828"/>
            <a:ext cx="12192000" cy="1305172"/>
          </a:xfrm>
          <a:prstGeom prst="roundRect">
            <a:avLst>
              <a:gd name="adj" fmla="val 0"/>
            </a:avLst>
          </a:pr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梯形 23">
            <a:extLst>
              <a:ext uri="{FF2B5EF4-FFF2-40B4-BE49-F238E27FC236}">
                <a16:creationId xmlns:a16="http://schemas.microsoft.com/office/drawing/2014/main" id="{D515F824-EBA2-F6C0-81C9-EE180A590DE4}"/>
              </a:ext>
            </a:extLst>
          </p:cNvPr>
          <p:cNvSpPr/>
          <p:nvPr/>
        </p:nvSpPr>
        <p:spPr>
          <a:xfrm>
            <a:off x="1262743" y="6512477"/>
            <a:ext cx="9666514" cy="615553"/>
          </a:xfrm>
          <a:prstGeom prst="trapezoid">
            <a:avLst/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CAD227C-EF66-44D2-7756-8794B6FDC2D2}"/>
              </a:ext>
            </a:extLst>
          </p:cNvPr>
          <p:cNvSpPr txBox="1"/>
          <p:nvPr/>
        </p:nvSpPr>
        <p:spPr>
          <a:xfrm flipH="1">
            <a:off x="4592723" y="254415"/>
            <a:ext cx="30293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目 录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D7BB3A03-79E1-C37A-F01E-519287E6A9AC}"/>
              </a:ext>
            </a:extLst>
          </p:cNvPr>
          <p:cNvSpPr txBox="1"/>
          <p:nvPr/>
        </p:nvSpPr>
        <p:spPr>
          <a:xfrm>
            <a:off x="5076825" y="908372"/>
            <a:ext cx="20383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</a:rPr>
              <a:t>CONTENTS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8B34474D-DE2A-2428-1B23-A8617FA44C3C}"/>
              </a:ext>
            </a:extLst>
          </p:cNvPr>
          <p:cNvGrpSpPr/>
          <p:nvPr/>
        </p:nvGrpSpPr>
        <p:grpSpPr>
          <a:xfrm>
            <a:off x="2004741" y="2080328"/>
            <a:ext cx="8182517" cy="730074"/>
            <a:chOff x="1963423" y="2080328"/>
            <a:chExt cx="8182517" cy="730074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265999DC-84A8-9C7E-D8E8-93BE570A6B8F}"/>
                </a:ext>
              </a:extLst>
            </p:cNvPr>
            <p:cNvGrpSpPr/>
            <p:nvPr/>
          </p:nvGrpSpPr>
          <p:grpSpPr>
            <a:xfrm>
              <a:off x="1963423" y="2080328"/>
              <a:ext cx="3620042" cy="730074"/>
              <a:chOff x="1332958" y="2256599"/>
              <a:chExt cx="3620042" cy="730074"/>
            </a:xfrm>
          </p:grpSpPr>
          <p:sp>
            <p:nvSpPr>
              <p:cNvPr id="10" name="矩形: 圆角 9">
                <a:extLst>
                  <a:ext uri="{FF2B5EF4-FFF2-40B4-BE49-F238E27FC236}">
                    <a16:creationId xmlns:a16="http://schemas.microsoft.com/office/drawing/2014/main" id="{26E7C0C1-8556-9CA2-E697-CB8D15DFEAE1}"/>
                  </a:ext>
                </a:extLst>
              </p:cNvPr>
              <p:cNvSpPr/>
              <p:nvPr/>
            </p:nvSpPr>
            <p:spPr>
              <a:xfrm>
                <a:off x="1600200" y="2256599"/>
                <a:ext cx="3352800" cy="730074"/>
              </a:xfrm>
              <a:prstGeom prst="roundRect">
                <a:avLst>
                  <a:gd name="adj" fmla="val 0"/>
                </a:avLst>
              </a:prstGeom>
              <a:solidFill>
                <a:srgbClr val="4E5E6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F166E545-6339-978B-A617-DDF75179BFCD}"/>
                  </a:ext>
                </a:extLst>
              </p:cNvPr>
              <p:cNvSpPr/>
              <p:nvPr/>
            </p:nvSpPr>
            <p:spPr>
              <a:xfrm rot="16200000">
                <a:off x="1529081" y="2060477"/>
                <a:ext cx="730072" cy="1122318"/>
              </a:xfrm>
              <a:custGeom>
                <a:avLst/>
                <a:gdLst>
                  <a:gd name="connsiteX0" fmla="*/ 821420 w 821420"/>
                  <a:gd name="connsiteY0" fmla="*/ 0 h 1262743"/>
                  <a:gd name="connsiteX1" fmla="*/ 821420 w 821420"/>
                  <a:gd name="connsiteY1" fmla="*/ 24973 h 1262743"/>
                  <a:gd name="connsiteX2" fmla="*/ 821420 w 821420"/>
                  <a:gd name="connsiteY2" fmla="*/ 181165 h 1262743"/>
                  <a:gd name="connsiteX3" fmla="*/ 821420 w 821420"/>
                  <a:gd name="connsiteY3" fmla="*/ 335756 h 1262743"/>
                  <a:gd name="connsiteX4" fmla="*/ 821420 w 821420"/>
                  <a:gd name="connsiteY4" fmla="*/ 491948 h 1262743"/>
                  <a:gd name="connsiteX5" fmla="*/ 821420 w 821420"/>
                  <a:gd name="connsiteY5" fmla="*/ 646539 h 1262743"/>
                  <a:gd name="connsiteX6" fmla="*/ 821420 w 821420"/>
                  <a:gd name="connsiteY6" fmla="*/ 802731 h 1262743"/>
                  <a:gd name="connsiteX7" fmla="*/ 821420 w 821420"/>
                  <a:gd name="connsiteY7" fmla="*/ 1113514 h 1262743"/>
                  <a:gd name="connsiteX8" fmla="*/ 789924 w 821420"/>
                  <a:gd name="connsiteY8" fmla="*/ 1110542 h 1262743"/>
                  <a:gd name="connsiteX9" fmla="*/ 625633 w 821420"/>
                  <a:gd name="connsiteY9" fmla="*/ 1118623 h 1262743"/>
                  <a:gd name="connsiteX10" fmla="*/ 411624 w 821420"/>
                  <a:gd name="connsiteY10" fmla="*/ 1261682 h 1262743"/>
                  <a:gd name="connsiteX11" fmla="*/ 410710 w 821420"/>
                  <a:gd name="connsiteY11" fmla="*/ 1262743 h 1262743"/>
                  <a:gd name="connsiteX12" fmla="*/ 409796 w 821420"/>
                  <a:gd name="connsiteY12" fmla="*/ 1261682 h 1262743"/>
                  <a:gd name="connsiteX13" fmla="*/ 195788 w 821420"/>
                  <a:gd name="connsiteY13" fmla="*/ 1118623 h 1262743"/>
                  <a:gd name="connsiteX14" fmla="*/ 31496 w 821420"/>
                  <a:gd name="connsiteY14" fmla="*/ 1110542 h 1262743"/>
                  <a:gd name="connsiteX15" fmla="*/ 0 w 821420"/>
                  <a:gd name="connsiteY15" fmla="*/ 1113514 h 1262743"/>
                  <a:gd name="connsiteX16" fmla="*/ 0 w 821420"/>
                  <a:gd name="connsiteY16" fmla="*/ 802731 h 1262743"/>
                  <a:gd name="connsiteX17" fmla="*/ 0 w 821420"/>
                  <a:gd name="connsiteY17" fmla="*/ 646539 h 1262743"/>
                  <a:gd name="connsiteX18" fmla="*/ 0 w 821420"/>
                  <a:gd name="connsiteY18" fmla="*/ 491948 h 1262743"/>
                  <a:gd name="connsiteX19" fmla="*/ 0 w 821420"/>
                  <a:gd name="connsiteY19" fmla="*/ 335756 h 1262743"/>
                  <a:gd name="connsiteX20" fmla="*/ 0 w 821420"/>
                  <a:gd name="connsiteY20" fmla="*/ 181165 h 1262743"/>
                  <a:gd name="connsiteX21" fmla="*/ 0 w 821420"/>
                  <a:gd name="connsiteY21" fmla="*/ 24973 h 1262743"/>
                  <a:gd name="connsiteX22" fmla="*/ 0 w 821420"/>
                  <a:gd name="connsiteY22" fmla="*/ 0 h 1262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21420" h="1262743">
                    <a:moveTo>
                      <a:pt x="821420" y="0"/>
                    </a:moveTo>
                    <a:lnTo>
                      <a:pt x="821420" y="24973"/>
                    </a:lnTo>
                    <a:lnTo>
                      <a:pt x="821420" y="181165"/>
                    </a:lnTo>
                    <a:lnTo>
                      <a:pt x="821420" y="335756"/>
                    </a:lnTo>
                    <a:lnTo>
                      <a:pt x="821420" y="491948"/>
                    </a:lnTo>
                    <a:lnTo>
                      <a:pt x="821420" y="646539"/>
                    </a:lnTo>
                    <a:lnTo>
                      <a:pt x="821420" y="802731"/>
                    </a:lnTo>
                    <a:lnTo>
                      <a:pt x="821420" y="1113514"/>
                    </a:lnTo>
                    <a:lnTo>
                      <a:pt x="789924" y="1110542"/>
                    </a:lnTo>
                    <a:cubicBezTo>
                      <a:pt x="740168" y="1106807"/>
                      <a:pt x="684383" y="1106086"/>
                      <a:pt x="625633" y="1118623"/>
                    </a:cubicBezTo>
                    <a:cubicBezTo>
                      <a:pt x="522820" y="1140563"/>
                      <a:pt x="432578" y="1237733"/>
                      <a:pt x="411624" y="1261682"/>
                    </a:cubicBezTo>
                    <a:lnTo>
                      <a:pt x="410710" y="1262743"/>
                    </a:lnTo>
                    <a:lnTo>
                      <a:pt x="409796" y="1261682"/>
                    </a:lnTo>
                    <a:cubicBezTo>
                      <a:pt x="388842" y="1237733"/>
                      <a:pt x="298599" y="1140563"/>
                      <a:pt x="195788" y="1118623"/>
                    </a:cubicBezTo>
                    <a:cubicBezTo>
                      <a:pt x="137038" y="1106086"/>
                      <a:pt x="81252" y="1106807"/>
                      <a:pt x="31496" y="1110542"/>
                    </a:cubicBezTo>
                    <a:lnTo>
                      <a:pt x="0" y="1113514"/>
                    </a:lnTo>
                    <a:lnTo>
                      <a:pt x="0" y="802731"/>
                    </a:lnTo>
                    <a:lnTo>
                      <a:pt x="0" y="646539"/>
                    </a:lnTo>
                    <a:lnTo>
                      <a:pt x="0" y="491948"/>
                    </a:lnTo>
                    <a:lnTo>
                      <a:pt x="0" y="335756"/>
                    </a:lnTo>
                    <a:lnTo>
                      <a:pt x="0" y="181165"/>
                    </a:lnTo>
                    <a:lnTo>
                      <a:pt x="0" y="249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4E90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46CA0B45-45F5-4BCC-26A3-A3E46745AE19}"/>
                  </a:ext>
                </a:extLst>
              </p:cNvPr>
              <p:cNvSpPr txBox="1"/>
              <p:nvPr/>
            </p:nvSpPr>
            <p:spPr>
              <a:xfrm>
                <a:off x="1471577" y="2321291"/>
                <a:ext cx="71526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600" dirty="0">
                    <a:solidFill>
                      <a:schemeClr val="bg1"/>
                    </a:solidFill>
                    <a:latin typeface="MiSans Semibold" panose="00000700000000000000" pitchFamily="2" charset="-122"/>
                    <a:ea typeface="MiSans Semibold" panose="00000700000000000000" pitchFamily="2" charset="-122"/>
                  </a:rPr>
                  <a:t>01</a:t>
                </a:r>
                <a:endParaRPr lang="zh-CN" altLang="en-US" sz="36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C875BC1A-5401-0F96-0344-3AC7990BE893}"/>
                  </a:ext>
                </a:extLst>
              </p:cNvPr>
              <p:cNvSpPr txBox="1"/>
              <p:nvPr/>
            </p:nvSpPr>
            <p:spPr>
              <a:xfrm>
                <a:off x="2933559" y="2420838"/>
                <a:ext cx="161122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zh-CN" altLang="en-US" sz="2000" b="1" dirty="0">
                    <a:solidFill>
                      <a:srgbClr val="C4E902"/>
                    </a:solidFill>
                    <a:cs typeface="+mn-ea"/>
                    <a:sym typeface="+mn-lt"/>
                  </a:rPr>
                  <a:t>选题背景</a:t>
                </a:r>
              </a:p>
            </p:txBody>
          </p:sp>
        </p:grpSp>
        <p:grpSp>
          <p:nvGrpSpPr>
            <p:cNvPr id="98" name="组合 97">
              <a:extLst>
                <a:ext uri="{FF2B5EF4-FFF2-40B4-BE49-F238E27FC236}">
                  <a16:creationId xmlns:a16="http://schemas.microsoft.com/office/drawing/2014/main" id="{E03FA3D8-FAAB-DA8D-F350-1E2690E5BCDA}"/>
                </a:ext>
              </a:extLst>
            </p:cNvPr>
            <p:cNvGrpSpPr/>
            <p:nvPr/>
          </p:nvGrpSpPr>
          <p:grpSpPr>
            <a:xfrm>
              <a:off x="6525898" y="2080328"/>
              <a:ext cx="3620042" cy="730074"/>
              <a:chOff x="1332958" y="2256599"/>
              <a:chExt cx="3620042" cy="730074"/>
            </a:xfrm>
          </p:grpSpPr>
          <p:sp>
            <p:nvSpPr>
              <p:cNvPr id="99" name="矩形: 圆角 98">
                <a:extLst>
                  <a:ext uri="{FF2B5EF4-FFF2-40B4-BE49-F238E27FC236}">
                    <a16:creationId xmlns:a16="http://schemas.microsoft.com/office/drawing/2014/main" id="{1B9304DD-C6C2-84C2-A858-73D52FF72F58}"/>
                  </a:ext>
                </a:extLst>
              </p:cNvPr>
              <p:cNvSpPr/>
              <p:nvPr/>
            </p:nvSpPr>
            <p:spPr>
              <a:xfrm>
                <a:off x="1600200" y="2256599"/>
                <a:ext cx="3352800" cy="730074"/>
              </a:xfrm>
              <a:prstGeom prst="roundRect">
                <a:avLst>
                  <a:gd name="adj" fmla="val 0"/>
                </a:avLst>
              </a:prstGeom>
              <a:solidFill>
                <a:srgbClr val="4E5E6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C4C28017-A1AC-6B4A-9B91-8624ED0A06C1}"/>
                  </a:ext>
                </a:extLst>
              </p:cNvPr>
              <p:cNvSpPr/>
              <p:nvPr/>
            </p:nvSpPr>
            <p:spPr>
              <a:xfrm rot="16200000">
                <a:off x="1529081" y="2060477"/>
                <a:ext cx="730072" cy="1122318"/>
              </a:xfrm>
              <a:custGeom>
                <a:avLst/>
                <a:gdLst>
                  <a:gd name="connsiteX0" fmla="*/ 821420 w 821420"/>
                  <a:gd name="connsiteY0" fmla="*/ 0 h 1262743"/>
                  <a:gd name="connsiteX1" fmla="*/ 821420 w 821420"/>
                  <a:gd name="connsiteY1" fmla="*/ 24973 h 1262743"/>
                  <a:gd name="connsiteX2" fmla="*/ 821420 w 821420"/>
                  <a:gd name="connsiteY2" fmla="*/ 181165 h 1262743"/>
                  <a:gd name="connsiteX3" fmla="*/ 821420 w 821420"/>
                  <a:gd name="connsiteY3" fmla="*/ 335756 h 1262743"/>
                  <a:gd name="connsiteX4" fmla="*/ 821420 w 821420"/>
                  <a:gd name="connsiteY4" fmla="*/ 491948 h 1262743"/>
                  <a:gd name="connsiteX5" fmla="*/ 821420 w 821420"/>
                  <a:gd name="connsiteY5" fmla="*/ 646539 h 1262743"/>
                  <a:gd name="connsiteX6" fmla="*/ 821420 w 821420"/>
                  <a:gd name="connsiteY6" fmla="*/ 802731 h 1262743"/>
                  <a:gd name="connsiteX7" fmla="*/ 821420 w 821420"/>
                  <a:gd name="connsiteY7" fmla="*/ 1113514 h 1262743"/>
                  <a:gd name="connsiteX8" fmla="*/ 789924 w 821420"/>
                  <a:gd name="connsiteY8" fmla="*/ 1110542 h 1262743"/>
                  <a:gd name="connsiteX9" fmla="*/ 625633 w 821420"/>
                  <a:gd name="connsiteY9" fmla="*/ 1118623 h 1262743"/>
                  <a:gd name="connsiteX10" fmla="*/ 411624 w 821420"/>
                  <a:gd name="connsiteY10" fmla="*/ 1261682 h 1262743"/>
                  <a:gd name="connsiteX11" fmla="*/ 410710 w 821420"/>
                  <a:gd name="connsiteY11" fmla="*/ 1262743 h 1262743"/>
                  <a:gd name="connsiteX12" fmla="*/ 409796 w 821420"/>
                  <a:gd name="connsiteY12" fmla="*/ 1261682 h 1262743"/>
                  <a:gd name="connsiteX13" fmla="*/ 195788 w 821420"/>
                  <a:gd name="connsiteY13" fmla="*/ 1118623 h 1262743"/>
                  <a:gd name="connsiteX14" fmla="*/ 31496 w 821420"/>
                  <a:gd name="connsiteY14" fmla="*/ 1110542 h 1262743"/>
                  <a:gd name="connsiteX15" fmla="*/ 0 w 821420"/>
                  <a:gd name="connsiteY15" fmla="*/ 1113514 h 1262743"/>
                  <a:gd name="connsiteX16" fmla="*/ 0 w 821420"/>
                  <a:gd name="connsiteY16" fmla="*/ 802731 h 1262743"/>
                  <a:gd name="connsiteX17" fmla="*/ 0 w 821420"/>
                  <a:gd name="connsiteY17" fmla="*/ 646539 h 1262743"/>
                  <a:gd name="connsiteX18" fmla="*/ 0 w 821420"/>
                  <a:gd name="connsiteY18" fmla="*/ 491948 h 1262743"/>
                  <a:gd name="connsiteX19" fmla="*/ 0 w 821420"/>
                  <a:gd name="connsiteY19" fmla="*/ 335756 h 1262743"/>
                  <a:gd name="connsiteX20" fmla="*/ 0 w 821420"/>
                  <a:gd name="connsiteY20" fmla="*/ 181165 h 1262743"/>
                  <a:gd name="connsiteX21" fmla="*/ 0 w 821420"/>
                  <a:gd name="connsiteY21" fmla="*/ 24973 h 1262743"/>
                  <a:gd name="connsiteX22" fmla="*/ 0 w 821420"/>
                  <a:gd name="connsiteY22" fmla="*/ 0 h 1262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21420" h="1262743">
                    <a:moveTo>
                      <a:pt x="821420" y="0"/>
                    </a:moveTo>
                    <a:lnTo>
                      <a:pt x="821420" y="24973"/>
                    </a:lnTo>
                    <a:lnTo>
                      <a:pt x="821420" y="181165"/>
                    </a:lnTo>
                    <a:lnTo>
                      <a:pt x="821420" y="335756"/>
                    </a:lnTo>
                    <a:lnTo>
                      <a:pt x="821420" y="491948"/>
                    </a:lnTo>
                    <a:lnTo>
                      <a:pt x="821420" y="646539"/>
                    </a:lnTo>
                    <a:lnTo>
                      <a:pt x="821420" y="802731"/>
                    </a:lnTo>
                    <a:lnTo>
                      <a:pt x="821420" y="1113514"/>
                    </a:lnTo>
                    <a:lnTo>
                      <a:pt x="789924" y="1110542"/>
                    </a:lnTo>
                    <a:cubicBezTo>
                      <a:pt x="740168" y="1106807"/>
                      <a:pt x="684383" y="1106086"/>
                      <a:pt x="625633" y="1118623"/>
                    </a:cubicBezTo>
                    <a:cubicBezTo>
                      <a:pt x="522820" y="1140563"/>
                      <a:pt x="432578" y="1237733"/>
                      <a:pt x="411624" y="1261682"/>
                    </a:cubicBezTo>
                    <a:lnTo>
                      <a:pt x="410710" y="1262743"/>
                    </a:lnTo>
                    <a:lnTo>
                      <a:pt x="409796" y="1261682"/>
                    </a:lnTo>
                    <a:cubicBezTo>
                      <a:pt x="388842" y="1237733"/>
                      <a:pt x="298599" y="1140563"/>
                      <a:pt x="195788" y="1118623"/>
                    </a:cubicBezTo>
                    <a:cubicBezTo>
                      <a:pt x="137038" y="1106086"/>
                      <a:pt x="81252" y="1106807"/>
                      <a:pt x="31496" y="1110542"/>
                    </a:cubicBezTo>
                    <a:lnTo>
                      <a:pt x="0" y="1113514"/>
                    </a:lnTo>
                    <a:lnTo>
                      <a:pt x="0" y="802731"/>
                    </a:lnTo>
                    <a:lnTo>
                      <a:pt x="0" y="646539"/>
                    </a:lnTo>
                    <a:lnTo>
                      <a:pt x="0" y="491948"/>
                    </a:lnTo>
                    <a:lnTo>
                      <a:pt x="0" y="335756"/>
                    </a:lnTo>
                    <a:lnTo>
                      <a:pt x="0" y="181165"/>
                    </a:lnTo>
                    <a:lnTo>
                      <a:pt x="0" y="249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4E90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101" name="文本框 100">
                <a:extLst>
                  <a:ext uri="{FF2B5EF4-FFF2-40B4-BE49-F238E27FC236}">
                    <a16:creationId xmlns:a16="http://schemas.microsoft.com/office/drawing/2014/main" id="{B66AF414-2AC3-7D1F-17C1-8E7A04A76847}"/>
                  </a:ext>
                </a:extLst>
              </p:cNvPr>
              <p:cNvSpPr txBox="1"/>
              <p:nvPr/>
            </p:nvSpPr>
            <p:spPr>
              <a:xfrm>
                <a:off x="1441120" y="2321291"/>
                <a:ext cx="77617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600" dirty="0">
                    <a:solidFill>
                      <a:schemeClr val="bg1"/>
                    </a:solidFill>
                    <a:latin typeface="MiSans Semibold" panose="00000700000000000000" pitchFamily="2" charset="-122"/>
                    <a:ea typeface="MiSans Semibold" panose="00000700000000000000" pitchFamily="2" charset="-122"/>
                  </a:rPr>
                  <a:t>02</a:t>
                </a:r>
                <a:endParaRPr lang="zh-CN" altLang="en-US" sz="36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endParaRPr>
              </a:p>
            </p:txBody>
          </p:sp>
          <p:sp>
            <p:nvSpPr>
              <p:cNvPr id="102" name="文本框 101">
                <a:extLst>
                  <a:ext uri="{FF2B5EF4-FFF2-40B4-BE49-F238E27FC236}">
                    <a16:creationId xmlns:a16="http://schemas.microsoft.com/office/drawing/2014/main" id="{A3E0853B-9FF9-2CE6-03EC-41416506D645}"/>
                  </a:ext>
                </a:extLst>
              </p:cNvPr>
              <p:cNvSpPr txBox="1"/>
              <p:nvPr/>
            </p:nvSpPr>
            <p:spPr>
              <a:xfrm>
                <a:off x="2933559" y="2420838"/>
                <a:ext cx="161122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zh-CN" altLang="en-US" sz="2000" b="1" dirty="0">
                    <a:solidFill>
                      <a:srgbClr val="C4E902"/>
                    </a:solidFill>
                    <a:cs typeface="+mn-ea"/>
                    <a:sym typeface="+mn-lt"/>
                  </a:rPr>
                  <a:t>研究方法</a:t>
                </a:r>
              </a:p>
            </p:txBody>
          </p:sp>
        </p:grp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00141FFE-6F29-427F-9CA9-1B4B38AE6E43}"/>
              </a:ext>
            </a:extLst>
          </p:cNvPr>
          <p:cNvGrpSpPr/>
          <p:nvPr/>
        </p:nvGrpSpPr>
        <p:grpSpPr>
          <a:xfrm>
            <a:off x="2004741" y="3551097"/>
            <a:ext cx="8182517" cy="730074"/>
            <a:chOff x="1963423" y="2080328"/>
            <a:chExt cx="8182517" cy="730074"/>
          </a:xfrm>
        </p:grpSpPr>
        <p:grpSp>
          <p:nvGrpSpPr>
            <p:cNvPr id="105" name="组合 104">
              <a:extLst>
                <a:ext uri="{FF2B5EF4-FFF2-40B4-BE49-F238E27FC236}">
                  <a16:creationId xmlns:a16="http://schemas.microsoft.com/office/drawing/2014/main" id="{EFA88943-FA35-4E29-895C-638FF15BC66B}"/>
                </a:ext>
              </a:extLst>
            </p:cNvPr>
            <p:cNvGrpSpPr/>
            <p:nvPr/>
          </p:nvGrpSpPr>
          <p:grpSpPr>
            <a:xfrm>
              <a:off x="1963423" y="2080328"/>
              <a:ext cx="3620042" cy="730074"/>
              <a:chOff x="1332958" y="2256599"/>
              <a:chExt cx="3620042" cy="730074"/>
            </a:xfrm>
          </p:grpSpPr>
          <p:sp>
            <p:nvSpPr>
              <p:cNvPr id="111" name="矩形: 圆角 110">
                <a:extLst>
                  <a:ext uri="{FF2B5EF4-FFF2-40B4-BE49-F238E27FC236}">
                    <a16:creationId xmlns:a16="http://schemas.microsoft.com/office/drawing/2014/main" id="{8F8231D0-326D-5556-05B5-EAE30B7C4976}"/>
                  </a:ext>
                </a:extLst>
              </p:cNvPr>
              <p:cNvSpPr/>
              <p:nvPr/>
            </p:nvSpPr>
            <p:spPr>
              <a:xfrm>
                <a:off x="1600200" y="2256599"/>
                <a:ext cx="3352800" cy="730074"/>
              </a:xfrm>
              <a:prstGeom prst="roundRect">
                <a:avLst>
                  <a:gd name="adj" fmla="val 0"/>
                </a:avLst>
              </a:prstGeom>
              <a:solidFill>
                <a:srgbClr val="4E5E6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A54317C4-75D6-AA52-F3D3-23A81A933BE8}"/>
                  </a:ext>
                </a:extLst>
              </p:cNvPr>
              <p:cNvSpPr/>
              <p:nvPr/>
            </p:nvSpPr>
            <p:spPr>
              <a:xfrm rot="16200000">
                <a:off x="1529081" y="2060477"/>
                <a:ext cx="730072" cy="1122318"/>
              </a:xfrm>
              <a:custGeom>
                <a:avLst/>
                <a:gdLst>
                  <a:gd name="connsiteX0" fmla="*/ 821420 w 821420"/>
                  <a:gd name="connsiteY0" fmla="*/ 0 h 1262743"/>
                  <a:gd name="connsiteX1" fmla="*/ 821420 w 821420"/>
                  <a:gd name="connsiteY1" fmla="*/ 24973 h 1262743"/>
                  <a:gd name="connsiteX2" fmla="*/ 821420 w 821420"/>
                  <a:gd name="connsiteY2" fmla="*/ 181165 h 1262743"/>
                  <a:gd name="connsiteX3" fmla="*/ 821420 w 821420"/>
                  <a:gd name="connsiteY3" fmla="*/ 335756 h 1262743"/>
                  <a:gd name="connsiteX4" fmla="*/ 821420 w 821420"/>
                  <a:gd name="connsiteY4" fmla="*/ 491948 h 1262743"/>
                  <a:gd name="connsiteX5" fmla="*/ 821420 w 821420"/>
                  <a:gd name="connsiteY5" fmla="*/ 646539 h 1262743"/>
                  <a:gd name="connsiteX6" fmla="*/ 821420 w 821420"/>
                  <a:gd name="connsiteY6" fmla="*/ 802731 h 1262743"/>
                  <a:gd name="connsiteX7" fmla="*/ 821420 w 821420"/>
                  <a:gd name="connsiteY7" fmla="*/ 1113514 h 1262743"/>
                  <a:gd name="connsiteX8" fmla="*/ 789924 w 821420"/>
                  <a:gd name="connsiteY8" fmla="*/ 1110542 h 1262743"/>
                  <a:gd name="connsiteX9" fmla="*/ 625633 w 821420"/>
                  <a:gd name="connsiteY9" fmla="*/ 1118623 h 1262743"/>
                  <a:gd name="connsiteX10" fmla="*/ 411624 w 821420"/>
                  <a:gd name="connsiteY10" fmla="*/ 1261682 h 1262743"/>
                  <a:gd name="connsiteX11" fmla="*/ 410710 w 821420"/>
                  <a:gd name="connsiteY11" fmla="*/ 1262743 h 1262743"/>
                  <a:gd name="connsiteX12" fmla="*/ 409796 w 821420"/>
                  <a:gd name="connsiteY12" fmla="*/ 1261682 h 1262743"/>
                  <a:gd name="connsiteX13" fmla="*/ 195788 w 821420"/>
                  <a:gd name="connsiteY13" fmla="*/ 1118623 h 1262743"/>
                  <a:gd name="connsiteX14" fmla="*/ 31496 w 821420"/>
                  <a:gd name="connsiteY14" fmla="*/ 1110542 h 1262743"/>
                  <a:gd name="connsiteX15" fmla="*/ 0 w 821420"/>
                  <a:gd name="connsiteY15" fmla="*/ 1113514 h 1262743"/>
                  <a:gd name="connsiteX16" fmla="*/ 0 w 821420"/>
                  <a:gd name="connsiteY16" fmla="*/ 802731 h 1262743"/>
                  <a:gd name="connsiteX17" fmla="*/ 0 w 821420"/>
                  <a:gd name="connsiteY17" fmla="*/ 646539 h 1262743"/>
                  <a:gd name="connsiteX18" fmla="*/ 0 w 821420"/>
                  <a:gd name="connsiteY18" fmla="*/ 491948 h 1262743"/>
                  <a:gd name="connsiteX19" fmla="*/ 0 w 821420"/>
                  <a:gd name="connsiteY19" fmla="*/ 335756 h 1262743"/>
                  <a:gd name="connsiteX20" fmla="*/ 0 w 821420"/>
                  <a:gd name="connsiteY20" fmla="*/ 181165 h 1262743"/>
                  <a:gd name="connsiteX21" fmla="*/ 0 w 821420"/>
                  <a:gd name="connsiteY21" fmla="*/ 24973 h 1262743"/>
                  <a:gd name="connsiteX22" fmla="*/ 0 w 821420"/>
                  <a:gd name="connsiteY22" fmla="*/ 0 h 1262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21420" h="1262743">
                    <a:moveTo>
                      <a:pt x="821420" y="0"/>
                    </a:moveTo>
                    <a:lnTo>
                      <a:pt x="821420" y="24973"/>
                    </a:lnTo>
                    <a:lnTo>
                      <a:pt x="821420" y="181165"/>
                    </a:lnTo>
                    <a:lnTo>
                      <a:pt x="821420" y="335756"/>
                    </a:lnTo>
                    <a:lnTo>
                      <a:pt x="821420" y="491948"/>
                    </a:lnTo>
                    <a:lnTo>
                      <a:pt x="821420" y="646539"/>
                    </a:lnTo>
                    <a:lnTo>
                      <a:pt x="821420" y="802731"/>
                    </a:lnTo>
                    <a:lnTo>
                      <a:pt x="821420" y="1113514"/>
                    </a:lnTo>
                    <a:lnTo>
                      <a:pt x="789924" y="1110542"/>
                    </a:lnTo>
                    <a:cubicBezTo>
                      <a:pt x="740168" y="1106807"/>
                      <a:pt x="684383" y="1106086"/>
                      <a:pt x="625633" y="1118623"/>
                    </a:cubicBezTo>
                    <a:cubicBezTo>
                      <a:pt x="522820" y="1140563"/>
                      <a:pt x="432578" y="1237733"/>
                      <a:pt x="411624" y="1261682"/>
                    </a:cubicBezTo>
                    <a:lnTo>
                      <a:pt x="410710" y="1262743"/>
                    </a:lnTo>
                    <a:lnTo>
                      <a:pt x="409796" y="1261682"/>
                    </a:lnTo>
                    <a:cubicBezTo>
                      <a:pt x="388842" y="1237733"/>
                      <a:pt x="298599" y="1140563"/>
                      <a:pt x="195788" y="1118623"/>
                    </a:cubicBezTo>
                    <a:cubicBezTo>
                      <a:pt x="137038" y="1106086"/>
                      <a:pt x="81252" y="1106807"/>
                      <a:pt x="31496" y="1110542"/>
                    </a:cubicBezTo>
                    <a:lnTo>
                      <a:pt x="0" y="1113514"/>
                    </a:lnTo>
                    <a:lnTo>
                      <a:pt x="0" y="802731"/>
                    </a:lnTo>
                    <a:lnTo>
                      <a:pt x="0" y="646539"/>
                    </a:lnTo>
                    <a:lnTo>
                      <a:pt x="0" y="491948"/>
                    </a:lnTo>
                    <a:lnTo>
                      <a:pt x="0" y="335756"/>
                    </a:lnTo>
                    <a:lnTo>
                      <a:pt x="0" y="181165"/>
                    </a:lnTo>
                    <a:lnTo>
                      <a:pt x="0" y="249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4E90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113" name="文本框 112">
                <a:extLst>
                  <a:ext uri="{FF2B5EF4-FFF2-40B4-BE49-F238E27FC236}">
                    <a16:creationId xmlns:a16="http://schemas.microsoft.com/office/drawing/2014/main" id="{29BA3141-679E-EC95-06D4-26040E7C2D24}"/>
                  </a:ext>
                </a:extLst>
              </p:cNvPr>
              <p:cNvSpPr txBox="1"/>
              <p:nvPr/>
            </p:nvSpPr>
            <p:spPr>
              <a:xfrm>
                <a:off x="1438716" y="2321291"/>
                <a:ext cx="78098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600" dirty="0">
                    <a:solidFill>
                      <a:schemeClr val="bg1"/>
                    </a:solidFill>
                    <a:latin typeface="MiSans Semibold" panose="00000700000000000000" pitchFamily="2" charset="-122"/>
                    <a:ea typeface="MiSans Semibold" panose="00000700000000000000" pitchFamily="2" charset="-122"/>
                  </a:rPr>
                  <a:t>03</a:t>
                </a:r>
                <a:endParaRPr lang="zh-CN" altLang="en-US" sz="36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endParaRPr>
              </a:p>
            </p:txBody>
          </p:sp>
          <p:sp>
            <p:nvSpPr>
              <p:cNvPr id="114" name="文本框 113">
                <a:extLst>
                  <a:ext uri="{FF2B5EF4-FFF2-40B4-BE49-F238E27FC236}">
                    <a16:creationId xmlns:a16="http://schemas.microsoft.com/office/drawing/2014/main" id="{8CAF7417-73B4-1AE6-B3B8-3185D85246A0}"/>
                  </a:ext>
                </a:extLst>
              </p:cNvPr>
              <p:cNvSpPr txBox="1"/>
              <p:nvPr/>
            </p:nvSpPr>
            <p:spPr>
              <a:xfrm>
                <a:off x="2933559" y="2420838"/>
                <a:ext cx="161122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zh-CN" altLang="en-US" sz="2000" b="1" dirty="0">
                    <a:solidFill>
                      <a:srgbClr val="C4E902"/>
                    </a:solidFill>
                    <a:cs typeface="+mn-ea"/>
                    <a:sym typeface="+mn-lt"/>
                  </a:rPr>
                  <a:t>研究成果</a:t>
                </a:r>
              </a:p>
            </p:txBody>
          </p:sp>
        </p:grpSp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7B5010D8-2E84-ABD3-5AF6-235855309264}"/>
                </a:ext>
              </a:extLst>
            </p:cNvPr>
            <p:cNvGrpSpPr/>
            <p:nvPr/>
          </p:nvGrpSpPr>
          <p:grpSpPr>
            <a:xfrm>
              <a:off x="6525898" y="2080328"/>
              <a:ext cx="3620042" cy="730074"/>
              <a:chOff x="1332958" y="2256599"/>
              <a:chExt cx="3620042" cy="730074"/>
            </a:xfrm>
          </p:grpSpPr>
          <p:sp>
            <p:nvSpPr>
              <p:cNvPr id="107" name="矩形: 圆角 106">
                <a:extLst>
                  <a:ext uri="{FF2B5EF4-FFF2-40B4-BE49-F238E27FC236}">
                    <a16:creationId xmlns:a16="http://schemas.microsoft.com/office/drawing/2014/main" id="{EFF17873-A70B-DDB8-6D7B-F926C9123844}"/>
                  </a:ext>
                </a:extLst>
              </p:cNvPr>
              <p:cNvSpPr/>
              <p:nvPr/>
            </p:nvSpPr>
            <p:spPr>
              <a:xfrm>
                <a:off x="1600200" y="2256599"/>
                <a:ext cx="3352800" cy="730074"/>
              </a:xfrm>
              <a:prstGeom prst="roundRect">
                <a:avLst>
                  <a:gd name="adj" fmla="val 0"/>
                </a:avLst>
              </a:prstGeom>
              <a:solidFill>
                <a:srgbClr val="4E5E6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72645F4E-1687-ED54-C503-BFEA44368036}"/>
                  </a:ext>
                </a:extLst>
              </p:cNvPr>
              <p:cNvSpPr/>
              <p:nvPr/>
            </p:nvSpPr>
            <p:spPr>
              <a:xfrm rot="16200000">
                <a:off x="1529081" y="2060477"/>
                <a:ext cx="730072" cy="1122318"/>
              </a:xfrm>
              <a:custGeom>
                <a:avLst/>
                <a:gdLst>
                  <a:gd name="connsiteX0" fmla="*/ 821420 w 821420"/>
                  <a:gd name="connsiteY0" fmla="*/ 0 h 1262743"/>
                  <a:gd name="connsiteX1" fmla="*/ 821420 w 821420"/>
                  <a:gd name="connsiteY1" fmla="*/ 24973 h 1262743"/>
                  <a:gd name="connsiteX2" fmla="*/ 821420 w 821420"/>
                  <a:gd name="connsiteY2" fmla="*/ 181165 h 1262743"/>
                  <a:gd name="connsiteX3" fmla="*/ 821420 w 821420"/>
                  <a:gd name="connsiteY3" fmla="*/ 335756 h 1262743"/>
                  <a:gd name="connsiteX4" fmla="*/ 821420 w 821420"/>
                  <a:gd name="connsiteY4" fmla="*/ 491948 h 1262743"/>
                  <a:gd name="connsiteX5" fmla="*/ 821420 w 821420"/>
                  <a:gd name="connsiteY5" fmla="*/ 646539 h 1262743"/>
                  <a:gd name="connsiteX6" fmla="*/ 821420 w 821420"/>
                  <a:gd name="connsiteY6" fmla="*/ 802731 h 1262743"/>
                  <a:gd name="connsiteX7" fmla="*/ 821420 w 821420"/>
                  <a:gd name="connsiteY7" fmla="*/ 1113514 h 1262743"/>
                  <a:gd name="connsiteX8" fmla="*/ 789924 w 821420"/>
                  <a:gd name="connsiteY8" fmla="*/ 1110542 h 1262743"/>
                  <a:gd name="connsiteX9" fmla="*/ 625633 w 821420"/>
                  <a:gd name="connsiteY9" fmla="*/ 1118623 h 1262743"/>
                  <a:gd name="connsiteX10" fmla="*/ 411624 w 821420"/>
                  <a:gd name="connsiteY10" fmla="*/ 1261682 h 1262743"/>
                  <a:gd name="connsiteX11" fmla="*/ 410710 w 821420"/>
                  <a:gd name="connsiteY11" fmla="*/ 1262743 h 1262743"/>
                  <a:gd name="connsiteX12" fmla="*/ 409796 w 821420"/>
                  <a:gd name="connsiteY12" fmla="*/ 1261682 h 1262743"/>
                  <a:gd name="connsiteX13" fmla="*/ 195788 w 821420"/>
                  <a:gd name="connsiteY13" fmla="*/ 1118623 h 1262743"/>
                  <a:gd name="connsiteX14" fmla="*/ 31496 w 821420"/>
                  <a:gd name="connsiteY14" fmla="*/ 1110542 h 1262743"/>
                  <a:gd name="connsiteX15" fmla="*/ 0 w 821420"/>
                  <a:gd name="connsiteY15" fmla="*/ 1113514 h 1262743"/>
                  <a:gd name="connsiteX16" fmla="*/ 0 w 821420"/>
                  <a:gd name="connsiteY16" fmla="*/ 802731 h 1262743"/>
                  <a:gd name="connsiteX17" fmla="*/ 0 w 821420"/>
                  <a:gd name="connsiteY17" fmla="*/ 646539 h 1262743"/>
                  <a:gd name="connsiteX18" fmla="*/ 0 w 821420"/>
                  <a:gd name="connsiteY18" fmla="*/ 491948 h 1262743"/>
                  <a:gd name="connsiteX19" fmla="*/ 0 w 821420"/>
                  <a:gd name="connsiteY19" fmla="*/ 335756 h 1262743"/>
                  <a:gd name="connsiteX20" fmla="*/ 0 w 821420"/>
                  <a:gd name="connsiteY20" fmla="*/ 181165 h 1262743"/>
                  <a:gd name="connsiteX21" fmla="*/ 0 w 821420"/>
                  <a:gd name="connsiteY21" fmla="*/ 24973 h 1262743"/>
                  <a:gd name="connsiteX22" fmla="*/ 0 w 821420"/>
                  <a:gd name="connsiteY22" fmla="*/ 0 h 1262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21420" h="1262743">
                    <a:moveTo>
                      <a:pt x="821420" y="0"/>
                    </a:moveTo>
                    <a:lnTo>
                      <a:pt x="821420" y="24973"/>
                    </a:lnTo>
                    <a:lnTo>
                      <a:pt x="821420" y="181165"/>
                    </a:lnTo>
                    <a:lnTo>
                      <a:pt x="821420" y="335756"/>
                    </a:lnTo>
                    <a:lnTo>
                      <a:pt x="821420" y="491948"/>
                    </a:lnTo>
                    <a:lnTo>
                      <a:pt x="821420" y="646539"/>
                    </a:lnTo>
                    <a:lnTo>
                      <a:pt x="821420" y="802731"/>
                    </a:lnTo>
                    <a:lnTo>
                      <a:pt x="821420" y="1113514"/>
                    </a:lnTo>
                    <a:lnTo>
                      <a:pt x="789924" y="1110542"/>
                    </a:lnTo>
                    <a:cubicBezTo>
                      <a:pt x="740168" y="1106807"/>
                      <a:pt x="684383" y="1106086"/>
                      <a:pt x="625633" y="1118623"/>
                    </a:cubicBezTo>
                    <a:cubicBezTo>
                      <a:pt x="522820" y="1140563"/>
                      <a:pt x="432578" y="1237733"/>
                      <a:pt x="411624" y="1261682"/>
                    </a:cubicBezTo>
                    <a:lnTo>
                      <a:pt x="410710" y="1262743"/>
                    </a:lnTo>
                    <a:lnTo>
                      <a:pt x="409796" y="1261682"/>
                    </a:lnTo>
                    <a:cubicBezTo>
                      <a:pt x="388842" y="1237733"/>
                      <a:pt x="298599" y="1140563"/>
                      <a:pt x="195788" y="1118623"/>
                    </a:cubicBezTo>
                    <a:cubicBezTo>
                      <a:pt x="137038" y="1106086"/>
                      <a:pt x="81252" y="1106807"/>
                      <a:pt x="31496" y="1110542"/>
                    </a:cubicBezTo>
                    <a:lnTo>
                      <a:pt x="0" y="1113514"/>
                    </a:lnTo>
                    <a:lnTo>
                      <a:pt x="0" y="802731"/>
                    </a:lnTo>
                    <a:lnTo>
                      <a:pt x="0" y="646539"/>
                    </a:lnTo>
                    <a:lnTo>
                      <a:pt x="0" y="491948"/>
                    </a:lnTo>
                    <a:lnTo>
                      <a:pt x="0" y="335756"/>
                    </a:lnTo>
                    <a:lnTo>
                      <a:pt x="0" y="181165"/>
                    </a:lnTo>
                    <a:lnTo>
                      <a:pt x="0" y="249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4E90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109" name="文本框 108">
                <a:extLst>
                  <a:ext uri="{FF2B5EF4-FFF2-40B4-BE49-F238E27FC236}">
                    <a16:creationId xmlns:a16="http://schemas.microsoft.com/office/drawing/2014/main" id="{11B3B1A7-963C-E4B3-B5BA-33495C90EE26}"/>
                  </a:ext>
                </a:extLst>
              </p:cNvPr>
              <p:cNvSpPr txBox="1"/>
              <p:nvPr/>
            </p:nvSpPr>
            <p:spPr>
              <a:xfrm>
                <a:off x="1435510" y="2321291"/>
                <a:ext cx="78739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600" dirty="0">
                    <a:solidFill>
                      <a:schemeClr val="bg1"/>
                    </a:solidFill>
                    <a:latin typeface="MiSans Semibold" panose="00000700000000000000" pitchFamily="2" charset="-122"/>
                    <a:ea typeface="MiSans Semibold" panose="00000700000000000000" pitchFamily="2" charset="-122"/>
                  </a:rPr>
                  <a:t>04</a:t>
                </a:r>
                <a:endParaRPr lang="zh-CN" altLang="en-US" sz="36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endParaRPr>
              </a:p>
            </p:txBody>
          </p:sp>
          <p:sp>
            <p:nvSpPr>
              <p:cNvPr id="110" name="文本框 109">
                <a:extLst>
                  <a:ext uri="{FF2B5EF4-FFF2-40B4-BE49-F238E27FC236}">
                    <a16:creationId xmlns:a16="http://schemas.microsoft.com/office/drawing/2014/main" id="{4BF5BF53-83B3-B463-6071-B1EE410571AF}"/>
                  </a:ext>
                </a:extLst>
              </p:cNvPr>
              <p:cNvSpPr txBox="1"/>
              <p:nvPr/>
            </p:nvSpPr>
            <p:spPr>
              <a:xfrm>
                <a:off x="2933559" y="2420838"/>
                <a:ext cx="161122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zh-CN" altLang="en-US" sz="2000" b="1" dirty="0">
                    <a:solidFill>
                      <a:srgbClr val="C4E902"/>
                    </a:solidFill>
                    <a:cs typeface="+mn-ea"/>
                    <a:sym typeface="+mn-lt"/>
                  </a:rPr>
                  <a:t>设计总结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2121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2552" y="64692"/>
            <a:ext cx="787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04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设计总结</a:t>
            </a:r>
          </a:p>
        </p:txBody>
      </p:sp>
      <p:grpSp>
        <p:nvGrpSpPr>
          <p:cNvPr id="10" name="Group 24">
            <a:extLst>
              <a:ext uri="{FF2B5EF4-FFF2-40B4-BE49-F238E27FC236}">
                <a16:creationId xmlns:a16="http://schemas.microsoft.com/office/drawing/2014/main" id="{EFCC9EC0-F6AE-17A9-85F3-80B3E3579A6D}"/>
              </a:ext>
            </a:extLst>
          </p:cNvPr>
          <p:cNvGrpSpPr/>
          <p:nvPr/>
        </p:nvGrpSpPr>
        <p:grpSpPr>
          <a:xfrm>
            <a:off x="6858975" y="1801684"/>
            <a:ext cx="914400" cy="914400"/>
            <a:chOff x="6436933" y="2179481"/>
            <a:chExt cx="914400" cy="914400"/>
          </a:xfrm>
        </p:grpSpPr>
        <p:sp>
          <p:nvSpPr>
            <p:cNvPr id="11" name="Rounded Rectangle 35">
              <a:extLst>
                <a:ext uri="{FF2B5EF4-FFF2-40B4-BE49-F238E27FC236}">
                  <a16:creationId xmlns:a16="http://schemas.microsoft.com/office/drawing/2014/main" id="{F3058221-83D2-B85D-6715-DF1005D74692}"/>
                </a:ext>
              </a:extLst>
            </p:cNvPr>
            <p:cNvSpPr/>
            <p:nvPr/>
          </p:nvSpPr>
          <p:spPr>
            <a:xfrm>
              <a:off x="6436933" y="2179481"/>
              <a:ext cx="914400" cy="914400"/>
            </a:xfrm>
            <a:prstGeom prst="roundRect">
              <a:avLst>
                <a:gd name="adj" fmla="val 11033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AutoShape 59" descr="D:\51PPT模板网\51pptmoban.com\图片.jpg">
              <a:extLst>
                <a:ext uri="{FF2B5EF4-FFF2-40B4-BE49-F238E27FC236}">
                  <a16:creationId xmlns:a16="http://schemas.microsoft.com/office/drawing/2014/main" id="{08FADA36-CAB1-347F-F45B-E0700596A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8974" y="2420888"/>
              <a:ext cx="465138" cy="464344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3" name="Group 21">
            <a:extLst>
              <a:ext uri="{FF2B5EF4-FFF2-40B4-BE49-F238E27FC236}">
                <a16:creationId xmlns:a16="http://schemas.microsoft.com/office/drawing/2014/main" id="{6F04BEC4-31FA-1AD9-DE09-099FAE9B7FC1}"/>
              </a:ext>
            </a:extLst>
          </p:cNvPr>
          <p:cNvGrpSpPr/>
          <p:nvPr/>
        </p:nvGrpSpPr>
        <p:grpSpPr>
          <a:xfrm>
            <a:off x="1600601" y="4209152"/>
            <a:ext cx="914400" cy="914400"/>
            <a:chOff x="1178559" y="3570399"/>
            <a:chExt cx="914400" cy="914400"/>
          </a:xfrm>
        </p:grpSpPr>
        <p:sp>
          <p:nvSpPr>
            <p:cNvPr id="14" name="Rounded Rectangle 40">
              <a:extLst>
                <a:ext uri="{FF2B5EF4-FFF2-40B4-BE49-F238E27FC236}">
                  <a16:creationId xmlns:a16="http://schemas.microsoft.com/office/drawing/2014/main" id="{F5AB2430-B7F6-6AA5-7362-8F936BCF72EB}"/>
                </a:ext>
              </a:extLst>
            </p:cNvPr>
            <p:cNvSpPr/>
            <p:nvPr/>
          </p:nvSpPr>
          <p:spPr>
            <a:xfrm>
              <a:off x="1178559" y="3570399"/>
              <a:ext cx="914400" cy="914400"/>
            </a:xfrm>
            <a:prstGeom prst="roundRect">
              <a:avLst>
                <a:gd name="adj" fmla="val 11033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utoShape 126" descr="D:\51PPT模板网\51pptmoban.com\图片.jpg">
              <a:extLst>
                <a:ext uri="{FF2B5EF4-FFF2-40B4-BE49-F238E27FC236}">
                  <a16:creationId xmlns:a16="http://schemas.microsoft.com/office/drawing/2014/main" id="{F1834B82-C5CC-38BC-382D-A9BC0B480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9443" y="3800299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6" name="Group 25">
            <a:extLst>
              <a:ext uri="{FF2B5EF4-FFF2-40B4-BE49-F238E27FC236}">
                <a16:creationId xmlns:a16="http://schemas.microsoft.com/office/drawing/2014/main" id="{483DF892-36D1-871D-A1F1-0A53BCDD0D15}"/>
              </a:ext>
            </a:extLst>
          </p:cNvPr>
          <p:cNvGrpSpPr/>
          <p:nvPr/>
        </p:nvGrpSpPr>
        <p:grpSpPr>
          <a:xfrm>
            <a:off x="6858975" y="4209152"/>
            <a:ext cx="914400" cy="914400"/>
            <a:chOff x="6436933" y="3570399"/>
            <a:chExt cx="914400" cy="914400"/>
          </a:xfrm>
        </p:grpSpPr>
        <p:sp>
          <p:nvSpPr>
            <p:cNvPr id="17" name="Rounded Rectangle 22">
              <a:extLst>
                <a:ext uri="{FF2B5EF4-FFF2-40B4-BE49-F238E27FC236}">
                  <a16:creationId xmlns:a16="http://schemas.microsoft.com/office/drawing/2014/main" id="{F027DAC0-B5B6-3B6B-D2BF-4253CA1E7D42}"/>
                </a:ext>
              </a:extLst>
            </p:cNvPr>
            <p:cNvSpPr/>
            <p:nvPr/>
          </p:nvSpPr>
          <p:spPr>
            <a:xfrm>
              <a:off x="6436933" y="3570399"/>
              <a:ext cx="914400" cy="914400"/>
            </a:xfrm>
            <a:prstGeom prst="roundRect">
              <a:avLst>
                <a:gd name="adj" fmla="val 11033"/>
              </a:avLst>
            </a:pr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AutoShape 123">
              <a:extLst>
                <a:ext uri="{FF2B5EF4-FFF2-40B4-BE49-F238E27FC236}">
                  <a16:creationId xmlns:a16="http://schemas.microsoft.com/office/drawing/2014/main" id="{EEC1610B-E9A7-BB56-3CE6-6AAB62F79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1961" y="3799823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9" name="AutoShape 124">
            <a:extLst>
              <a:ext uri="{FF2B5EF4-FFF2-40B4-BE49-F238E27FC236}">
                <a16:creationId xmlns:a16="http://schemas.microsoft.com/office/drawing/2014/main" id="{85404F84-79B5-35A2-E31F-BBD1930CE6DF}"/>
              </a:ext>
            </a:extLst>
          </p:cNvPr>
          <p:cNvSpPr>
            <a:spLocks/>
          </p:cNvSpPr>
          <p:nvPr/>
        </p:nvSpPr>
        <p:spPr bwMode="auto">
          <a:xfrm>
            <a:off x="7214972" y="4568751"/>
            <a:ext cx="203200" cy="2032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20250"/>
                </a:moveTo>
                <a:cubicBezTo>
                  <a:pt x="5580" y="20250"/>
                  <a:pt x="1350" y="16017"/>
                  <a:pt x="1350" y="10800"/>
                </a:cubicBezTo>
                <a:cubicBezTo>
                  <a:pt x="1350" y="5582"/>
                  <a:pt x="5580" y="1349"/>
                  <a:pt x="10800" y="1349"/>
                </a:cubicBezTo>
                <a:cubicBezTo>
                  <a:pt x="16016" y="1349"/>
                  <a:pt x="20250" y="5582"/>
                  <a:pt x="20250" y="10800"/>
                </a:cubicBezTo>
                <a:cubicBezTo>
                  <a:pt x="20250" y="16017"/>
                  <a:pt x="16016" y="20250"/>
                  <a:pt x="10800" y="20250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3"/>
                  <a:pt x="4836" y="21600"/>
                  <a:pt x="10800" y="21600"/>
                </a:cubicBezTo>
                <a:cubicBezTo>
                  <a:pt x="16763" y="21600"/>
                  <a:pt x="21599" y="16763"/>
                  <a:pt x="21599" y="10800"/>
                </a:cubicBezTo>
                <a:cubicBezTo>
                  <a:pt x="21599" y="4836"/>
                  <a:pt x="16763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20" name="AutoShape 125">
            <a:extLst>
              <a:ext uri="{FF2B5EF4-FFF2-40B4-BE49-F238E27FC236}">
                <a16:creationId xmlns:a16="http://schemas.microsoft.com/office/drawing/2014/main" id="{0C9C5A8B-1092-3CD4-889B-8D128C6741C9}"/>
              </a:ext>
            </a:extLst>
          </p:cNvPr>
          <p:cNvSpPr>
            <a:spLocks/>
          </p:cNvSpPr>
          <p:nvPr/>
        </p:nvSpPr>
        <p:spPr bwMode="auto">
          <a:xfrm>
            <a:off x="7257834" y="4612407"/>
            <a:ext cx="116682" cy="11668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18900"/>
                </a:moveTo>
                <a:cubicBezTo>
                  <a:pt x="6328" y="18900"/>
                  <a:pt x="2699" y="15271"/>
                  <a:pt x="2699" y="10800"/>
                </a:cubicBezTo>
                <a:cubicBezTo>
                  <a:pt x="2699" y="6329"/>
                  <a:pt x="6328" y="2700"/>
                  <a:pt x="10800" y="2700"/>
                </a:cubicBezTo>
                <a:cubicBezTo>
                  <a:pt x="15271" y="2700"/>
                  <a:pt x="18899" y="6329"/>
                  <a:pt x="18899" y="10800"/>
                </a:cubicBezTo>
                <a:cubicBezTo>
                  <a:pt x="18899" y="15271"/>
                  <a:pt x="15271" y="18900"/>
                  <a:pt x="10800" y="18900"/>
                </a:cubicBezTo>
                <a:moveTo>
                  <a:pt x="10800" y="0"/>
                </a:moveTo>
                <a:cubicBezTo>
                  <a:pt x="4830" y="0"/>
                  <a:pt x="0" y="4833"/>
                  <a:pt x="0" y="10800"/>
                </a:cubicBezTo>
                <a:cubicBezTo>
                  <a:pt x="0" y="16766"/>
                  <a:pt x="4830" y="21599"/>
                  <a:pt x="10800" y="21599"/>
                </a:cubicBezTo>
                <a:cubicBezTo>
                  <a:pt x="16764" y="21599"/>
                  <a:pt x="21600" y="16766"/>
                  <a:pt x="21600" y="10800"/>
                </a:cubicBezTo>
                <a:cubicBezTo>
                  <a:pt x="21600" y="4833"/>
                  <a:pt x="16764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21" name="Group 28">
            <a:extLst>
              <a:ext uri="{FF2B5EF4-FFF2-40B4-BE49-F238E27FC236}">
                <a16:creationId xmlns:a16="http://schemas.microsoft.com/office/drawing/2014/main" id="{7D15B4E1-1AC6-1A62-5FF5-9D8731DE5EBD}"/>
              </a:ext>
            </a:extLst>
          </p:cNvPr>
          <p:cNvGrpSpPr/>
          <p:nvPr/>
        </p:nvGrpSpPr>
        <p:grpSpPr>
          <a:xfrm>
            <a:off x="1600601" y="1801325"/>
            <a:ext cx="914400" cy="914400"/>
            <a:chOff x="1178559" y="2179122"/>
            <a:chExt cx="914400" cy="914400"/>
          </a:xfrm>
        </p:grpSpPr>
        <p:grpSp>
          <p:nvGrpSpPr>
            <p:cNvPr id="22" name="Group 2">
              <a:extLst>
                <a:ext uri="{FF2B5EF4-FFF2-40B4-BE49-F238E27FC236}">
                  <a16:creationId xmlns:a16="http://schemas.microsoft.com/office/drawing/2014/main" id="{680544D7-65EE-C04A-F79E-3F1CD27BA6E1}"/>
                </a:ext>
              </a:extLst>
            </p:cNvPr>
            <p:cNvGrpSpPr/>
            <p:nvPr/>
          </p:nvGrpSpPr>
          <p:grpSpPr>
            <a:xfrm>
              <a:off x="1178559" y="2179122"/>
              <a:ext cx="914400" cy="914400"/>
              <a:chOff x="1178559" y="2179122"/>
              <a:chExt cx="914400" cy="914400"/>
            </a:xfrm>
          </p:grpSpPr>
          <p:sp>
            <p:nvSpPr>
              <p:cNvPr id="24" name="Rounded Rectangle 45">
                <a:extLst>
                  <a:ext uri="{FF2B5EF4-FFF2-40B4-BE49-F238E27FC236}">
                    <a16:creationId xmlns:a16="http://schemas.microsoft.com/office/drawing/2014/main" id="{7C56E3CF-2413-48C7-E4F9-27864DF74BD3}"/>
                  </a:ext>
                </a:extLst>
              </p:cNvPr>
              <p:cNvSpPr/>
              <p:nvPr/>
            </p:nvSpPr>
            <p:spPr>
              <a:xfrm>
                <a:off x="1178559" y="2179122"/>
                <a:ext cx="914400" cy="914400"/>
              </a:xfrm>
              <a:prstGeom prst="roundRect">
                <a:avLst>
                  <a:gd name="adj" fmla="val 11033"/>
                </a:avLst>
              </a:prstGeom>
              <a:solidFill>
                <a:srgbClr val="C4E90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AutoShape 128">
                <a:extLst>
                  <a:ext uri="{FF2B5EF4-FFF2-40B4-BE49-F238E27FC236}">
                    <a16:creationId xmlns:a16="http://schemas.microsoft.com/office/drawing/2014/main" id="{663F95CB-5615-82DC-111D-BDC440CF21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9443" y="2432041"/>
                <a:ext cx="465138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850" y="12150"/>
                    </a:moveTo>
                    <a:cubicBezTo>
                      <a:pt x="13851" y="12150"/>
                      <a:pt x="12926" y="11859"/>
                      <a:pt x="12124" y="11386"/>
                    </a:cubicBezTo>
                    <a:lnTo>
                      <a:pt x="11892" y="11618"/>
                    </a:lnTo>
                    <a:lnTo>
                      <a:pt x="11132" y="12377"/>
                    </a:lnTo>
                    <a:lnTo>
                      <a:pt x="9846" y="13663"/>
                    </a:lnTo>
                    <a:cubicBezTo>
                      <a:pt x="9593" y="13916"/>
                      <a:pt x="9451" y="14260"/>
                      <a:pt x="9451" y="14617"/>
                    </a:cubicBezTo>
                    <a:lnTo>
                      <a:pt x="9451" y="16200"/>
                    </a:lnTo>
                    <a:lnTo>
                      <a:pt x="8101" y="16200"/>
                    </a:lnTo>
                    <a:cubicBezTo>
                      <a:pt x="7356" y="16200"/>
                      <a:pt x="6751" y="16804"/>
                      <a:pt x="6751" y="17549"/>
                    </a:cubicBezTo>
                    <a:lnTo>
                      <a:pt x="6751" y="18900"/>
                    </a:lnTo>
                    <a:lnTo>
                      <a:pt x="5170" y="18900"/>
                    </a:lnTo>
                    <a:cubicBezTo>
                      <a:pt x="4812" y="18900"/>
                      <a:pt x="4469" y="19042"/>
                      <a:pt x="4216" y="19295"/>
                    </a:cubicBezTo>
                    <a:lnTo>
                      <a:pt x="3259" y="20252"/>
                    </a:lnTo>
                    <a:lnTo>
                      <a:pt x="1352" y="20249"/>
                    </a:lnTo>
                    <a:lnTo>
                      <a:pt x="1350" y="18326"/>
                    </a:lnTo>
                    <a:lnTo>
                      <a:pt x="9223" y="10467"/>
                    </a:lnTo>
                    <a:cubicBezTo>
                      <a:pt x="9223" y="10467"/>
                      <a:pt x="9223" y="10467"/>
                      <a:pt x="9224" y="10468"/>
                    </a:cubicBezTo>
                    <a:lnTo>
                      <a:pt x="10215" y="9477"/>
                    </a:lnTo>
                    <a:cubicBezTo>
                      <a:pt x="9741" y="8674"/>
                      <a:pt x="9451" y="7748"/>
                      <a:pt x="9451" y="6750"/>
                    </a:cubicBezTo>
                    <a:cubicBezTo>
                      <a:pt x="9451" y="3767"/>
                      <a:pt x="11869" y="1350"/>
                      <a:pt x="14850" y="1350"/>
                    </a:cubicBezTo>
                    <a:cubicBezTo>
                      <a:pt x="17832" y="1350"/>
                      <a:pt x="20250" y="3767"/>
                      <a:pt x="20250" y="6750"/>
                    </a:cubicBezTo>
                    <a:cubicBezTo>
                      <a:pt x="20250" y="9732"/>
                      <a:pt x="17832" y="12150"/>
                      <a:pt x="14850" y="12150"/>
                    </a:cubicBezTo>
                    <a:moveTo>
                      <a:pt x="14850" y="0"/>
                    </a:moveTo>
                    <a:cubicBezTo>
                      <a:pt x="11123" y="0"/>
                      <a:pt x="8101" y="3022"/>
                      <a:pt x="8101" y="6750"/>
                    </a:cubicBezTo>
                    <a:cubicBezTo>
                      <a:pt x="8101" y="7617"/>
                      <a:pt x="8283" y="8438"/>
                      <a:pt x="8582" y="9199"/>
                    </a:cubicBezTo>
                    <a:lnTo>
                      <a:pt x="383" y="17400"/>
                    </a:lnTo>
                    <a:cubicBezTo>
                      <a:pt x="146" y="17637"/>
                      <a:pt x="0" y="17863"/>
                      <a:pt x="0" y="18225"/>
                    </a:cubicBezTo>
                    <a:lnTo>
                      <a:pt x="0" y="20249"/>
                    </a:lnTo>
                    <a:cubicBezTo>
                      <a:pt x="0" y="20972"/>
                      <a:pt x="626" y="21599"/>
                      <a:pt x="1349" y="21599"/>
                    </a:cubicBezTo>
                    <a:lnTo>
                      <a:pt x="3374" y="21599"/>
                    </a:lnTo>
                    <a:cubicBezTo>
                      <a:pt x="3736" y="21599"/>
                      <a:pt x="3965" y="21455"/>
                      <a:pt x="4202" y="21219"/>
                    </a:cubicBezTo>
                    <a:lnTo>
                      <a:pt x="5170" y="20249"/>
                    </a:lnTo>
                    <a:lnTo>
                      <a:pt x="6751" y="20249"/>
                    </a:lnTo>
                    <a:cubicBezTo>
                      <a:pt x="7496" y="20249"/>
                      <a:pt x="8101" y="19645"/>
                      <a:pt x="8101" y="18900"/>
                    </a:cubicBezTo>
                    <a:lnTo>
                      <a:pt x="8101" y="17549"/>
                    </a:lnTo>
                    <a:lnTo>
                      <a:pt x="9451" y="17549"/>
                    </a:lnTo>
                    <a:cubicBezTo>
                      <a:pt x="10196" y="17549"/>
                      <a:pt x="10801" y="16945"/>
                      <a:pt x="10801" y="16200"/>
                    </a:cubicBezTo>
                    <a:lnTo>
                      <a:pt x="10801" y="14617"/>
                    </a:lnTo>
                    <a:lnTo>
                      <a:pt x="12400" y="13018"/>
                    </a:lnTo>
                    <a:cubicBezTo>
                      <a:pt x="13162" y="13317"/>
                      <a:pt x="13982" y="13500"/>
                      <a:pt x="14850" y="13500"/>
                    </a:cubicBezTo>
                    <a:cubicBezTo>
                      <a:pt x="18577" y="13500"/>
                      <a:pt x="21599" y="10477"/>
                      <a:pt x="21599" y="6750"/>
                    </a:cubicBezTo>
                    <a:cubicBezTo>
                      <a:pt x="21599" y="3022"/>
                      <a:pt x="18577" y="0"/>
                      <a:pt x="1485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23" name="AutoShape 129">
              <a:extLst>
                <a:ext uri="{FF2B5EF4-FFF2-40B4-BE49-F238E27FC236}">
                  <a16:creationId xmlns:a16="http://schemas.microsoft.com/office/drawing/2014/main" id="{756C04BB-4A38-AC85-B5AD-59C25E431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314" y="2497525"/>
              <a:ext cx="115888" cy="115888"/>
            </a:xfrm>
            <a:custGeom>
              <a:avLst/>
              <a:gdLst>
                <a:gd name="T0" fmla="*/ 10800 w 21600"/>
                <a:gd name="T1" fmla="+- 0 10800 134"/>
                <a:gd name="T2" fmla="*/ 10800 h 21333"/>
                <a:gd name="T3" fmla="*/ 10800 w 21600"/>
                <a:gd name="T4" fmla="+- 0 10800 134"/>
                <a:gd name="T5" fmla="*/ 10800 h 21333"/>
                <a:gd name="T6" fmla="*/ 10800 w 21600"/>
                <a:gd name="T7" fmla="+- 0 10800 134"/>
                <a:gd name="T8" fmla="*/ 10800 h 21333"/>
                <a:gd name="T9" fmla="*/ 10800 w 21600"/>
                <a:gd name="T10" fmla="+- 0 10800 134"/>
                <a:gd name="T11" fmla="*/ 10800 h 21333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21333">
                  <a:moveTo>
                    <a:pt x="13008" y="18684"/>
                  </a:moveTo>
                  <a:cubicBezTo>
                    <a:pt x="9017" y="15850"/>
                    <a:pt x="5542" y="12415"/>
                    <a:pt x="2694" y="8570"/>
                  </a:cubicBezTo>
                  <a:cubicBezTo>
                    <a:pt x="3736" y="5628"/>
                    <a:pt x="5693" y="3697"/>
                    <a:pt x="8585" y="2647"/>
                  </a:cubicBezTo>
                  <a:cubicBezTo>
                    <a:pt x="12578" y="5489"/>
                    <a:pt x="16048" y="8911"/>
                    <a:pt x="18889" y="12809"/>
                  </a:cubicBezTo>
                  <a:cubicBezTo>
                    <a:pt x="17836" y="15730"/>
                    <a:pt x="15883" y="17647"/>
                    <a:pt x="13008" y="18684"/>
                  </a:cubicBezTo>
                  <a:moveTo>
                    <a:pt x="21110" y="11295"/>
                  </a:moveTo>
                  <a:cubicBezTo>
                    <a:pt x="18081" y="7130"/>
                    <a:pt x="14396" y="3496"/>
                    <a:pt x="10161" y="484"/>
                  </a:cubicBezTo>
                  <a:cubicBezTo>
                    <a:pt x="9468" y="-8"/>
                    <a:pt x="8579" y="-134"/>
                    <a:pt x="7778" y="145"/>
                  </a:cubicBezTo>
                  <a:cubicBezTo>
                    <a:pt x="4027" y="1450"/>
                    <a:pt x="1463" y="3983"/>
                    <a:pt x="145" y="7687"/>
                  </a:cubicBezTo>
                  <a:cubicBezTo>
                    <a:pt x="46" y="7962"/>
                    <a:pt x="0" y="8252"/>
                    <a:pt x="0" y="8537"/>
                  </a:cubicBezTo>
                  <a:cubicBezTo>
                    <a:pt x="0" y="9071"/>
                    <a:pt x="167" y="9596"/>
                    <a:pt x="487" y="10041"/>
                  </a:cubicBezTo>
                  <a:cubicBezTo>
                    <a:pt x="3525" y="14213"/>
                    <a:pt x="7211" y="17850"/>
                    <a:pt x="11431" y="20850"/>
                  </a:cubicBezTo>
                  <a:cubicBezTo>
                    <a:pt x="12122" y="21338"/>
                    <a:pt x="13010" y="21466"/>
                    <a:pt x="13812" y="21188"/>
                  </a:cubicBezTo>
                  <a:cubicBezTo>
                    <a:pt x="17563" y="19893"/>
                    <a:pt x="20133" y="17356"/>
                    <a:pt x="21451" y="13647"/>
                  </a:cubicBezTo>
                  <a:cubicBezTo>
                    <a:pt x="21551" y="13372"/>
                    <a:pt x="21600" y="13081"/>
                    <a:pt x="21600" y="12796"/>
                  </a:cubicBezTo>
                  <a:cubicBezTo>
                    <a:pt x="21600" y="12265"/>
                    <a:pt x="21429" y="11740"/>
                    <a:pt x="21110" y="1129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BCA90C6-510F-4651-F27E-FC7757E5C91E}"/>
              </a:ext>
            </a:extLst>
          </p:cNvPr>
          <p:cNvGrpSpPr/>
          <p:nvPr/>
        </p:nvGrpSpPr>
        <p:grpSpPr>
          <a:xfrm>
            <a:off x="2735885" y="1855418"/>
            <a:ext cx="2966425" cy="816522"/>
            <a:chOff x="283598" y="1906534"/>
            <a:chExt cx="2966425" cy="816522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D9EDC44-665E-3D0C-32C1-DC83B62AB1AA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C34EFB8-125D-5303-19C5-B8E103930559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B29527A4-FC46-9F4E-A0DA-8B4AA6922BD0}"/>
              </a:ext>
            </a:extLst>
          </p:cNvPr>
          <p:cNvGrpSpPr/>
          <p:nvPr/>
        </p:nvGrpSpPr>
        <p:grpSpPr>
          <a:xfrm>
            <a:off x="7975416" y="1855418"/>
            <a:ext cx="2966425" cy="816522"/>
            <a:chOff x="283598" y="1906534"/>
            <a:chExt cx="2966425" cy="816522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25475378-2975-ED9E-73DB-3E19ADB015EC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7E8A968F-D0E0-DC87-58EF-E63A72AEF02D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F19D328-8F23-0A5F-4E8E-3AD7D40DEE9A}"/>
              </a:ext>
            </a:extLst>
          </p:cNvPr>
          <p:cNvGrpSpPr/>
          <p:nvPr/>
        </p:nvGrpSpPr>
        <p:grpSpPr>
          <a:xfrm>
            <a:off x="2735885" y="4209152"/>
            <a:ext cx="2966425" cy="816522"/>
            <a:chOff x="283598" y="1906534"/>
            <a:chExt cx="2966425" cy="816522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A5D96349-DC5A-8749-87BC-548A85906EB9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B054236-703C-02F6-32AF-C674B828CC1E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1C653AE6-0CA5-591E-1B67-73008A528EE5}"/>
              </a:ext>
            </a:extLst>
          </p:cNvPr>
          <p:cNvGrpSpPr/>
          <p:nvPr/>
        </p:nvGrpSpPr>
        <p:grpSpPr>
          <a:xfrm>
            <a:off x="7975416" y="4209152"/>
            <a:ext cx="2966425" cy="816522"/>
            <a:chOff x="283598" y="1906534"/>
            <a:chExt cx="2966425" cy="816522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96DB3E30-87E7-5169-FBE0-18D28B149B26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9BC54C4-884D-393E-D38E-0B8C1E4DFCD9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873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2552" y="64692"/>
            <a:ext cx="787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04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设计总结</a:t>
            </a:r>
          </a:p>
        </p:txBody>
      </p:sp>
      <p:sp>
        <p:nvSpPr>
          <p:cNvPr id="55298" name="直接连接符 13"/>
          <p:cNvSpPr>
            <a:spLocks noChangeShapeType="1"/>
          </p:cNvSpPr>
          <p:nvPr/>
        </p:nvSpPr>
        <p:spPr bwMode="auto">
          <a:xfrm>
            <a:off x="5369803" y="3160726"/>
            <a:ext cx="1535458" cy="0"/>
          </a:xfrm>
          <a:prstGeom prst="line">
            <a:avLst/>
          </a:prstGeom>
          <a:noFill/>
          <a:ln w="9525">
            <a:solidFill>
              <a:srgbClr val="4E5E6B"/>
            </a:solidFill>
            <a:bevel/>
            <a:headEnd/>
            <a:tailEnd/>
          </a:ln>
        </p:spPr>
        <p:txBody>
          <a:bodyPr/>
          <a:lstStyle/>
          <a:p>
            <a:pPr marL="0" marR="0" lvl="0" indent="0" algn="l" defTabSz="90936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87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微软雅黑" pitchFamily="34" charset="-122"/>
              <a:cs typeface="+mn-cs"/>
            </a:endParaRPr>
          </a:p>
        </p:txBody>
      </p:sp>
      <p:sp>
        <p:nvSpPr>
          <p:cNvPr id="55299" name="直接连接符 14"/>
          <p:cNvSpPr>
            <a:spLocks noChangeShapeType="1"/>
          </p:cNvSpPr>
          <p:nvPr/>
        </p:nvSpPr>
        <p:spPr bwMode="auto">
          <a:xfrm>
            <a:off x="5369803" y="3866319"/>
            <a:ext cx="1535458" cy="0"/>
          </a:xfrm>
          <a:prstGeom prst="line">
            <a:avLst/>
          </a:prstGeom>
          <a:noFill/>
          <a:ln w="9525">
            <a:solidFill>
              <a:srgbClr val="4E5E6B"/>
            </a:solidFill>
            <a:bevel/>
            <a:headEnd/>
            <a:tailEnd/>
          </a:ln>
        </p:spPr>
        <p:txBody>
          <a:bodyPr/>
          <a:lstStyle/>
          <a:p>
            <a:pPr marL="0" marR="0" lvl="0" indent="0" algn="l" defTabSz="90936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87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微软雅黑" pitchFamily="34" charset="-122"/>
              <a:cs typeface="+mn-cs"/>
            </a:endParaRPr>
          </a:p>
        </p:txBody>
      </p:sp>
      <p:grpSp>
        <p:nvGrpSpPr>
          <p:cNvPr id="55302" name="组合 17"/>
          <p:cNvGrpSpPr>
            <a:grpSpLocks/>
          </p:cNvGrpSpPr>
          <p:nvPr/>
        </p:nvGrpSpPr>
        <p:grpSpPr bwMode="auto">
          <a:xfrm>
            <a:off x="731838" y="1993862"/>
            <a:ext cx="4391534" cy="3039320"/>
            <a:chOff x="0" y="0"/>
            <a:chExt cx="2880320" cy="2019710"/>
          </a:xfrm>
        </p:grpSpPr>
        <p:grpSp>
          <p:nvGrpSpPr>
            <p:cNvPr id="58394" name="组合 18"/>
            <p:cNvGrpSpPr>
              <a:grpSpLocks/>
            </p:cNvGrpSpPr>
            <p:nvPr/>
          </p:nvGrpSpPr>
          <p:grpSpPr bwMode="auto">
            <a:xfrm>
              <a:off x="0" y="0"/>
              <a:ext cx="2880320" cy="775829"/>
              <a:chOff x="0" y="0"/>
              <a:chExt cx="2880320" cy="360040"/>
            </a:xfrm>
          </p:grpSpPr>
          <p:sp>
            <p:nvSpPr>
              <p:cNvPr id="58398" name="直接连接符 25"/>
              <p:cNvSpPr>
                <a:spLocks noChangeShapeType="1"/>
              </p:cNvSpPr>
              <p:nvPr/>
            </p:nvSpPr>
            <p:spPr bwMode="auto">
              <a:xfrm>
                <a:off x="0" y="0"/>
                <a:ext cx="1957772" cy="1"/>
              </a:xfrm>
              <a:prstGeom prst="line">
                <a:avLst/>
              </a:prstGeom>
              <a:noFill/>
              <a:ln w="12700">
                <a:solidFill>
                  <a:srgbClr val="C8C8C8"/>
                </a:solidFill>
                <a:bevel/>
                <a:headEnd type="oval" w="med" len="med"/>
                <a:tailEnd/>
              </a:ln>
            </p:spPr>
            <p:txBody>
              <a:bodyPr/>
              <a:lstStyle/>
              <a:p>
                <a:pPr marL="0" marR="0" lvl="0" indent="0" algn="l" defTabSz="909361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87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58399" name="直接连接符 26"/>
              <p:cNvSpPr>
                <a:spLocks noChangeShapeType="1"/>
              </p:cNvSpPr>
              <p:nvPr/>
            </p:nvSpPr>
            <p:spPr bwMode="auto">
              <a:xfrm>
                <a:off x="1957772" y="0"/>
                <a:ext cx="922548" cy="360040"/>
              </a:xfrm>
              <a:prstGeom prst="line">
                <a:avLst/>
              </a:prstGeom>
              <a:noFill/>
              <a:ln w="12700">
                <a:solidFill>
                  <a:srgbClr val="C8C8C8"/>
                </a:solidFill>
                <a:bevel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09361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87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微软雅黑" pitchFamily="34" charset="-122"/>
                  <a:cs typeface="+mn-cs"/>
                </a:endParaRPr>
              </a:p>
            </p:txBody>
          </p:sp>
        </p:grpSp>
        <p:grpSp>
          <p:nvGrpSpPr>
            <p:cNvPr id="58395" name="组合 22"/>
            <p:cNvGrpSpPr>
              <a:grpSpLocks/>
            </p:cNvGrpSpPr>
            <p:nvPr/>
          </p:nvGrpSpPr>
          <p:grpSpPr bwMode="auto">
            <a:xfrm flipV="1">
              <a:off x="0" y="1243881"/>
              <a:ext cx="2880320" cy="775829"/>
              <a:chOff x="0" y="0"/>
              <a:chExt cx="2880320" cy="360040"/>
            </a:xfrm>
          </p:grpSpPr>
          <p:sp>
            <p:nvSpPr>
              <p:cNvPr id="58396" name="直接连接符 23"/>
              <p:cNvSpPr>
                <a:spLocks noChangeShapeType="1"/>
              </p:cNvSpPr>
              <p:nvPr/>
            </p:nvSpPr>
            <p:spPr bwMode="auto">
              <a:xfrm>
                <a:off x="0" y="0"/>
                <a:ext cx="1957772" cy="1"/>
              </a:xfrm>
              <a:prstGeom prst="line">
                <a:avLst/>
              </a:prstGeom>
              <a:noFill/>
              <a:ln w="12700">
                <a:solidFill>
                  <a:srgbClr val="C8C8C8"/>
                </a:solidFill>
                <a:bevel/>
                <a:headEnd type="oval" w="med" len="med"/>
                <a:tailEnd/>
              </a:ln>
            </p:spPr>
            <p:txBody>
              <a:bodyPr/>
              <a:lstStyle/>
              <a:p>
                <a:pPr marL="0" marR="0" lvl="0" indent="0" algn="l" defTabSz="909361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87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58397" name="直接连接符 24"/>
              <p:cNvSpPr>
                <a:spLocks noChangeShapeType="1"/>
              </p:cNvSpPr>
              <p:nvPr/>
            </p:nvSpPr>
            <p:spPr bwMode="auto">
              <a:xfrm>
                <a:off x="1957772" y="0"/>
                <a:ext cx="922548" cy="360040"/>
              </a:xfrm>
              <a:prstGeom prst="line">
                <a:avLst/>
              </a:prstGeom>
              <a:noFill/>
              <a:ln w="12700">
                <a:solidFill>
                  <a:srgbClr val="C8C8C8"/>
                </a:solidFill>
                <a:bevel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09361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87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微软雅黑" pitchFamily="34" charset="-122"/>
                  <a:cs typeface="+mn-cs"/>
                </a:endParaRPr>
              </a:p>
            </p:txBody>
          </p:sp>
        </p:grpSp>
      </p:grpSp>
      <p:grpSp>
        <p:nvGrpSpPr>
          <p:cNvPr id="55305" name="组合 29"/>
          <p:cNvGrpSpPr>
            <a:grpSpLocks/>
          </p:cNvGrpSpPr>
          <p:nvPr/>
        </p:nvGrpSpPr>
        <p:grpSpPr bwMode="auto">
          <a:xfrm flipH="1">
            <a:off x="7096930" y="1993862"/>
            <a:ext cx="4387322" cy="3039320"/>
            <a:chOff x="0" y="0"/>
            <a:chExt cx="2880320" cy="2019710"/>
          </a:xfrm>
        </p:grpSpPr>
        <p:grpSp>
          <p:nvGrpSpPr>
            <p:cNvPr id="58388" name="组合 30"/>
            <p:cNvGrpSpPr>
              <a:grpSpLocks/>
            </p:cNvGrpSpPr>
            <p:nvPr/>
          </p:nvGrpSpPr>
          <p:grpSpPr bwMode="auto">
            <a:xfrm>
              <a:off x="0" y="0"/>
              <a:ext cx="2880320" cy="775829"/>
              <a:chOff x="0" y="0"/>
              <a:chExt cx="2880320" cy="360040"/>
            </a:xfrm>
          </p:grpSpPr>
          <p:sp>
            <p:nvSpPr>
              <p:cNvPr id="58392" name="直接连接符 34"/>
              <p:cNvSpPr>
                <a:spLocks noChangeShapeType="1"/>
              </p:cNvSpPr>
              <p:nvPr/>
            </p:nvSpPr>
            <p:spPr bwMode="auto">
              <a:xfrm>
                <a:off x="0" y="0"/>
                <a:ext cx="1957772" cy="1"/>
              </a:xfrm>
              <a:prstGeom prst="line">
                <a:avLst/>
              </a:prstGeom>
              <a:noFill/>
              <a:ln w="12700">
                <a:solidFill>
                  <a:srgbClr val="C8C8C8"/>
                </a:solidFill>
                <a:bevel/>
                <a:headEnd type="oval" w="med" len="med"/>
                <a:tailEnd/>
              </a:ln>
            </p:spPr>
            <p:txBody>
              <a:bodyPr/>
              <a:lstStyle/>
              <a:p>
                <a:pPr marL="0" marR="0" lvl="0" indent="0" algn="l" defTabSz="909361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87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58393" name="直接连接符 35"/>
              <p:cNvSpPr>
                <a:spLocks noChangeShapeType="1"/>
              </p:cNvSpPr>
              <p:nvPr/>
            </p:nvSpPr>
            <p:spPr bwMode="auto">
              <a:xfrm>
                <a:off x="1957772" y="0"/>
                <a:ext cx="922548" cy="360040"/>
              </a:xfrm>
              <a:prstGeom prst="line">
                <a:avLst/>
              </a:prstGeom>
              <a:noFill/>
              <a:ln w="12700">
                <a:solidFill>
                  <a:srgbClr val="C8C8C8"/>
                </a:solidFill>
                <a:bevel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09361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87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微软雅黑" pitchFamily="34" charset="-122"/>
                  <a:cs typeface="+mn-cs"/>
                </a:endParaRPr>
              </a:p>
            </p:txBody>
          </p:sp>
        </p:grpSp>
        <p:grpSp>
          <p:nvGrpSpPr>
            <p:cNvPr id="58389" name="组合 31"/>
            <p:cNvGrpSpPr>
              <a:grpSpLocks/>
            </p:cNvGrpSpPr>
            <p:nvPr/>
          </p:nvGrpSpPr>
          <p:grpSpPr bwMode="auto">
            <a:xfrm flipV="1">
              <a:off x="0" y="1243881"/>
              <a:ext cx="2880320" cy="775829"/>
              <a:chOff x="0" y="0"/>
              <a:chExt cx="2880320" cy="360040"/>
            </a:xfrm>
          </p:grpSpPr>
          <p:sp>
            <p:nvSpPr>
              <p:cNvPr id="58390" name="直接连接符 32"/>
              <p:cNvSpPr>
                <a:spLocks noChangeShapeType="1"/>
              </p:cNvSpPr>
              <p:nvPr/>
            </p:nvSpPr>
            <p:spPr bwMode="auto">
              <a:xfrm>
                <a:off x="0" y="0"/>
                <a:ext cx="1957772" cy="1"/>
              </a:xfrm>
              <a:prstGeom prst="line">
                <a:avLst/>
              </a:prstGeom>
              <a:noFill/>
              <a:ln w="12700">
                <a:solidFill>
                  <a:srgbClr val="C8C8C8"/>
                </a:solidFill>
                <a:bevel/>
                <a:headEnd type="oval" w="med" len="med"/>
                <a:tailEnd/>
              </a:ln>
            </p:spPr>
            <p:txBody>
              <a:bodyPr/>
              <a:lstStyle/>
              <a:p>
                <a:pPr marL="0" marR="0" lvl="0" indent="0" algn="l" defTabSz="909361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87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58391" name="直接连接符 33"/>
              <p:cNvSpPr>
                <a:spLocks noChangeShapeType="1"/>
              </p:cNvSpPr>
              <p:nvPr/>
            </p:nvSpPr>
            <p:spPr bwMode="auto">
              <a:xfrm>
                <a:off x="1957772" y="0"/>
                <a:ext cx="922548" cy="360040"/>
              </a:xfrm>
              <a:prstGeom prst="line">
                <a:avLst/>
              </a:prstGeom>
              <a:noFill/>
              <a:ln w="12700">
                <a:solidFill>
                  <a:srgbClr val="C8C8C8"/>
                </a:solidFill>
                <a:bevel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09361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87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微软雅黑" pitchFamily="34" charset="-122"/>
                  <a:cs typeface="+mn-cs"/>
                </a:endParaRPr>
              </a:p>
            </p:txBody>
          </p:sp>
        </p:grpSp>
      </p:grpSp>
      <p:sp>
        <p:nvSpPr>
          <p:cNvPr id="55310" name="矩形 40"/>
          <p:cNvSpPr>
            <a:spLocks noChangeArrowheads="1"/>
          </p:cNvSpPr>
          <p:nvPr/>
        </p:nvSpPr>
        <p:spPr bwMode="auto">
          <a:xfrm>
            <a:off x="5542857" y="3317171"/>
            <a:ext cx="1183033" cy="387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8271" tIns="34136" rIns="68271" bIns="34136">
            <a:spAutoFit/>
          </a:bodyPr>
          <a:lstStyle/>
          <a:p>
            <a:pPr marL="0" marR="0" lvl="0" indent="0" algn="ctr" defTabSz="68239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69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Arial" charset="0"/>
                <a:sym typeface="Arial" charset="0"/>
              </a:rPr>
              <a:t>添加标题</a:t>
            </a:r>
          </a:p>
        </p:txBody>
      </p:sp>
      <p:grpSp>
        <p:nvGrpSpPr>
          <p:cNvPr id="55328" name="Group 32"/>
          <p:cNvGrpSpPr>
            <a:grpSpLocks/>
          </p:cNvGrpSpPr>
          <p:nvPr/>
        </p:nvGrpSpPr>
        <p:grpSpPr bwMode="auto">
          <a:xfrm>
            <a:off x="4940127" y="2126556"/>
            <a:ext cx="2293708" cy="764570"/>
            <a:chOff x="2472" y="1202"/>
            <a:chExt cx="1089" cy="363"/>
          </a:xfrm>
        </p:grpSpPr>
        <p:sp>
          <p:nvSpPr>
            <p:cNvPr id="58386" name="AutoShape 35"/>
            <p:cNvSpPr>
              <a:spLocks noChangeArrowheads="1"/>
            </p:cNvSpPr>
            <p:nvPr/>
          </p:nvSpPr>
          <p:spPr bwMode="auto">
            <a:xfrm>
              <a:off x="2472" y="1202"/>
              <a:ext cx="1089" cy="363"/>
            </a:xfrm>
            <a:custGeom>
              <a:avLst/>
              <a:gdLst>
                <a:gd name="T0" fmla="*/ 307741 w 21600"/>
                <a:gd name="T1" fmla="*/ 2171 h 21600"/>
                <a:gd name="T2" fmla="*/ 175852 w 21600"/>
                <a:gd name="T3" fmla="*/ 4342 h 21600"/>
                <a:gd name="T4" fmla="*/ 43963 w 21600"/>
                <a:gd name="T5" fmla="*/ 2171 h 21600"/>
                <a:gd name="T6" fmla="*/ 175852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2 w 21600"/>
                <a:gd name="T13" fmla="*/ 4522 h 21600"/>
                <a:gd name="T14" fmla="*/ 17098 w 21600"/>
                <a:gd name="T15" fmla="*/ 1707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ea"/>
              </a:endParaRPr>
            </a:p>
          </p:txBody>
        </p:sp>
        <p:sp>
          <p:nvSpPr>
            <p:cNvPr id="58387" name="Rectangle 37"/>
            <p:cNvSpPr>
              <a:spLocks noChangeArrowheads="1"/>
            </p:cNvSpPr>
            <p:nvPr/>
          </p:nvSpPr>
          <p:spPr bwMode="auto">
            <a:xfrm>
              <a:off x="2886" y="1280"/>
              <a:ext cx="305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algn="ctr" defTabSz="86008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787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ea"/>
                  <a:cs typeface="+mn-cs"/>
                  <a:sym typeface="Arial" charset="0"/>
                </a:rPr>
                <a:t>标题</a:t>
              </a:r>
            </a:p>
          </p:txBody>
        </p:sp>
      </p:grpSp>
      <p:grpSp>
        <p:nvGrpSpPr>
          <p:cNvPr id="55329" name="Group 33"/>
          <p:cNvGrpSpPr>
            <a:grpSpLocks/>
          </p:cNvGrpSpPr>
          <p:nvPr/>
        </p:nvGrpSpPr>
        <p:grpSpPr bwMode="auto">
          <a:xfrm>
            <a:off x="4940127" y="4133813"/>
            <a:ext cx="2293708" cy="764569"/>
            <a:chOff x="2472" y="2155"/>
            <a:chExt cx="1089" cy="363"/>
          </a:xfrm>
        </p:grpSpPr>
        <p:sp>
          <p:nvSpPr>
            <p:cNvPr id="58384" name="AutoShape 36"/>
            <p:cNvSpPr>
              <a:spLocks noChangeArrowheads="1"/>
            </p:cNvSpPr>
            <p:nvPr/>
          </p:nvSpPr>
          <p:spPr bwMode="auto">
            <a:xfrm flipV="1">
              <a:off x="2472" y="2155"/>
              <a:ext cx="1089" cy="363"/>
            </a:xfrm>
            <a:custGeom>
              <a:avLst/>
              <a:gdLst>
                <a:gd name="T0" fmla="*/ 307741 w 21600"/>
                <a:gd name="T1" fmla="*/ 2171 h 21600"/>
                <a:gd name="T2" fmla="*/ 175852 w 21600"/>
                <a:gd name="T3" fmla="*/ 4342 h 21600"/>
                <a:gd name="T4" fmla="*/ 43963 w 21600"/>
                <a:gd name="T5" fmla="*/ 2171 h 21600"/>
                <a:gd name="T6" fmla="*/ 175852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2 w 21600"/>
                <a:gd name="T13" fmla="*/ 4522 h 21600"/>
                <a:gd name="T14" fmla="*/ 17098 w 21600"/>
                <a:gd name="T15" fmla="*/ 1707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ea"/>
              </a:endParaRPr>
            </a:p>
          </p:txBody>
        </p:sp>
        <p:sp>
          <p:nvSpPr>
            <p:cNvPr id="58385" name="Rectangle 38"/>
            <p:cNvSpPr>
              <a:spLocks noChangeArrowheads="1"/>
            </p:cNvSpPr>
            <p:nvPr/>
          </p:nvSpPr>
          <p:spPr bwMode="auto">
            <a:xfrm>
              <a:off x="2886" y="2232"/>
              <a:ext cx="305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algn="ctr" defTabSz="86008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787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ea"/>
                  <a:cs typeface="+mn-cs"/>
                  <a:sym typeface="Arial" charset="0"/>
                </a:rPr>
                <a:t>标题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5501D215-C9AA-A18C-8710-A2ED540ACDD7}"/>
              </a:ext>
            </a:extLst>
          </p:cNvPr>
          <p:cNvGrpSpPr/>
          <p:nvPr/>
        </p:nvGrpSpPr>
        <p:grpSpPr>
          <a:xfrm>
            <a:off x="796950" y="1662971"/>
            <a:ext cx="2966425" cy="867322"/>
            <a:chOff x="283598" y="1906534"/>
            <a:chExt cx="2966425" cy="867322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858CCE3-B350-CECE-280D-26B3ECB17DAF}"/>
                </a:ext>
              </a:extLst>
            </p:cNvPr>
            <p:cNvSpPr txBox="1"/>
            <p:nvPr/>
          </p:nvSpPr>
          <p:spPr>
            <a:xfrm>
              <a:off x="283598" y="22414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4917794-98C3-49B2-8B7D-97AF0E7CC06C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FE21C8B4-CB46-01BC-5187-84DC34E85A13}"/>
              </a:ext>
            </a:extLst>
          </p:cNvPr>
          <p:cNvGrpSpPr/>
          <p:nvPr/>
        </p:nvGrpSpPr>
        <p:grpSpPr>
          <a:xfrm>
            <a:off x="796950" y="4711969"/>
            <a:ext cx="2966425" cy="867322"/>
            <a:chOff x="283598" y="1906534"/>
            <a:chExt cx="2966425" cy="867322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C6282AA-E6BA-84C2-97A0-0745BA3B07C0}"/>
                </a:ext>
              </a:extLst>
            </p:cNvPr>
            <p:cNvSpPr txBox="1"/>
            <p:nvPr/>
          </p:nvSpPr>
          <p:spPr>
            <a:xfrm>
              <a:off x="283598" y="22414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179E1C3-0119-178B-E726-A9661394DD4F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C634B61-898A-07D2-5161-7EA6E82C06B3}"/>
              </a:ext>
            </a:extLst>
          </p:cNvPr>
          <p:cNvGrpSpPr/>
          <p:nvPr/>
        </p:nvGrpSpPr>
        <p:grpSpPr>
          <a:xfrm>
            <a:off x="8457170" y="1662971"/>
            <a:ext cx="2966425" cy="867322"/>
            <a:chOff x="283598" y="1906534"/>
            <a:chExt cx="2966425" cy="867322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03BF9B9-EC0A-CBBF-AE1B-DBDEF1D0B0AA}"/>
                </a:ext>
              </a:extLst>
            </p:cNvPr>
            <p:cNvSpPr txBox="1"/>
            <p:nvPr/>
          </p:nvSpPr>
          <p:spPr>
            <a:xfrm>
              <a:off x="283598" y="22414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0B12B46-6831-EAE6-F036-8E6ACEC561CA}"/>
                </a:ext>
              </a:extLst>
            </p:cNvPr>
            <p:cNvSpPr txBox="1"/>
            <p:nvPr/>
          </p:nvSpPr>
          <p:spPr>
            <a:xfrm>
              <a:off x="1014456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411044D-10BF-5CCD-FC75-97216B5B7B53}"/>
              </a:ext>
            </a:extLst>
          </p:cNvPr>
          <p:cNvGrpSpPr/>
          <p:nvPr/>
        </p:nvGrpSpPr>
        <p:grpSpPr>
          <a:xfrm>
            <a:off x="8457170" y="4711969"/>
            <a:ext cx="2966425" cy="867322"/>
            <a:chOff x="283598" y="1906534"/>
            <a:chExt cx="2966425" cy="867322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E8ACC4C1-D85E-E5FF-E649-587437EB2498}"/>
                </a:ext>
              </a:extLst>
            </p:cNvPr>
            <p:cNvSpPr txBox="1"/>
            <p:nvPr/>
          </p:nvSpPr>
          <p:spPr>
            <a:xfrm>
              <a:off x="283598" y="22414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7284D2C-5502-EC97-6E88-21F6AE8104BF}"/>
                </a:ext>
              </a:extLst>
            </p:cNvPr>
            <p:cNvSpPr txBox="1"/>
            <p:nvPr/>
          </p:nvSpPr>
          <p:spPr>
            <a:xfrm>
              <a:off x="1014456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425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2552" y="64692"/>
            <a:ext cx="787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04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设计总结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C2F6E2AE-A673-0E13-5280-1A72F0D8BF63}"/>
              </a:ext>
            </a:extLst>
          </p:cNvPr>
          <p:cNvGrpSpPr/>
          <p:nvPr/>
        </p:nvGrpSpPr>
        <p:grpSpPr>
          <a:xfrm>
            <a:off x="731838" y="1573892"/>
            <a:ext cx="3374571" cy="3990571"/>
            <a:chOff x="660400" y="1935842"/>
            <a:chExt cx="3374571" cy="3990571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18AC2A90-E67E-F66C-A99B-A98D2A1DF8E5}"/>
                </a:ext>
              </a:extLst>
            </p:cNvPr>
            <p:cNvSpPr/>
            <p:nvPr/>
          </p:nvSpPr>
          <p:spPr>
            <a:xfrm>
              <a:off x="660400" y="1935842"/>
              <a:ext cx="3374571" cy="39333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8DA80DCE-70EC-71DB-FA87-63F34B133C7B}"/>
                </a:ext>
              </a:extLst>
            </p:cNvPr>
            <p:cNvSpPr/>
            <p:nvPr/>
          </p:nvSpPr>
          <p:spPr>
            <a:xfrm>
              <a:off x="660400" y="5814060"/>
              <a:ext cx="3374570" cy="112353"/>
            </a:xfrm>
            <a:prstGeom prst="rect">
              <a:avLst/>
            </a:prstGeom>
            <a:solidFill>
              <a:srgbClr val="4E5E6B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6AD80037-E393-4926-FFD6-F7C656174FBE}"/>
                </a:ext>
              </a:extLst>
            </p:cNvPr>
            <p:cNvSpPr/>
            <p:nvPr/>
          </p:nvSpPr>
          <p:spPr>
            <a:xfrm>
              <a:off x="660400" y="1935842"/>
              <a:ext cx="1017299" cy="1017299"/>
            </a:xfrm>
            <a:custGeom>
              <a:avLst/>
              <a:gdLst>
                <a:gd name="connsiteX0" fmla="*/ 345586 w 1017299"/>
                <a:gd name="connsiteY0" fmla="*/ 0 h 1017299"/>
                <a:gd name="connsiteX1" fmla="*/ 1017299 w 1017299"/>
                <a:gd name="connsiteY1" fmla="*/ 0 h 1017299"/>
                <a:gd name="connsiteX2" fmla="*/ 0 w 1017299"/>
                <a:gd name="connsiteY2" fmla="*/ 1017299 h 1017299"/>
                <a:gd name="connsiteX3" fmla="*/ 0 w 1017299"/>
                <a:gd name="connsiteY3" fmla="*/ 345586 h 101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299" h="1017299">
                  <a:moveTo>
                    <a:pt x="345586" y="0"/>
                  </a:moveTo>
                  <a:lnTo>
                    <a:pt x="1017299" y="0"/>
                  </a:lnTo>
                  <a:lnTo>
                    <a:pt x="0" y="1017299"/>
                  </a:lnTo>
                  <a:lnTo>
                    <a:pt x="0" y="345586"/>
                  </a:lnTo>
                  <a:close/>
                </a:path>
              </a:pathLst>
            </a:custGeom>
            <a:solidFill>
              <a:srgbClr val="4E5E6B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8D265FD-818E-6CA5-DD45-06C457B2CD56}"/>
                </a:ext>
              </a:extLst>
            </p:cNvPr>
            <p:cNvSpPr txBox="1"/>
            <p:nvPr/>
          </p:nvSpPr>
          <p:spPr>
            <a:xfrm rot="18979224">
              <a:off x="737845" y="1958119"/>
              <a:ext cx="627971" cy="53725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algn="just" hangingPunct="0">
                <a:lnSpc>
                  <a:spcPct val="130000"/>
                </a:lnSpc>
              </a:pPr>
              <a:r>
                <a:rPr lang="en-US" altLang="zh-CN" sz="2400" b="1" dirty="0">
                  <a:solidFill>
                    <a:schemeClr val="bg1"/>
                  </a:solidFill>
                </a:rPr>
                <a:t>01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6811D202-CC52-0E02-B70E-9668BD7F3876}"/>
              </a:ext>
            </a:extLst>
          </p:cNvPr>
          <p:cNvGrpSpPr/>
          <p:nvPr/>
        </p:nvGrpSpPr>
        <p:grpSpPr>
          <a:xfrm>
            <a:off x="1355635" y="2972365"/>
            <a:ext cx="2235567" cy="2244958"/>
            <a:chOff x="7391584" y="2082879"/>
            <a:chExt cx="2235567" cy="2244958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96A6F97-6BE5-5AB6-C8E8-4BFBBAF8495A}"/>
                </a:ext>
              </a:extLst>
            </p:cNvPr>
            <p:cNvSpPr txBox="1"/>
            <p:nvPr/>
          </p:nvSpPr>
          <p:spPr>
            <a:xfrm>
              <a:off x="7391584" y="2410389"/>
              <a:ext cx="2162266" cy="19174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200</a:t>
              </a:r>
              <a:r>
                <a:rPr lang="zh-CN" altLang="en-US" sz="1000" dirty="0">
                  <a:sym typeface="HarmonyOS Sans SC Light" panose="00000400000000000000" pitchFamily="2" charset="-122"/>
                </a:rPr>
                <a:t>字以内，据统计每页幻灯片的最好控制在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5</a:t>
              </a:r>
              <a:r>
                <a:rPr lang="zh-CN" altLang="en-US" sz="1000" dirty="0">
                  <a:sym typeface="HarmonyOS Sans SC Light" panose="00000400000000000000" pitchFamily="2" charset="-122"/>
                </a:rPr>
                <a:t>分钟之内。此处添加详细文本描述，建议与标题相关并符合整体语言风格，语言描述尽量简洁生动。</a:t>
              </a:r>
              <a:endParaRPr lang="en-US" altLang="zh-CN" sz="1000" dirty="0">
                <a:sym typeface="HarmonyOS Sans SC Light" panose="00000400000000000000" pitchFamily="2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D8BCD57-8A1E-140B-C7AA-5B7E2A8768E3}"/>
                </a:ext>
              </a:extLst>
            </p:cNvPr>
            <p:cNvSpPr txBox="1"/>
            <p:nvPr/>
          </p:nvSpPr>
          <p:spPr>
            <a:xfrm>
              <a:off x="7391584" y="2082879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12" name="AutoShape 32">
            <a:extLst>
              <a:ext uri="{FF2B5EF4-FFF2-40B4-BE49-F238E27FC236}">
                <a16:creationId xmlns:a16="http://schemas.microsoft.com/office/drawing/2014/main" id="{8C8382B3-FDDC-E244-EC14-19E270F60757}"/>
              </a:ext>
            </a:extLst>
          </p:cNvPr>
          <p:cNvSpPr/>
          <p:nvPr/>
        </p:nvSpPr>
        <p:spPr bwMode="auto">
          <a:xfrm>
            <a:off x="2121490" y="2082541"/>
            <a:ext cx="630554" cy="630554"/>
          </a:xfrm>
          <a:custGeom>
            <a:avLst/>
            <a:gdLst>
              <a:gd name="T0" fmla="*/ 241311 w 21600"/>
              <a:gd name="T1" fmla="*/ 241300 h 21600"/>
              <a:gd name="T2" fmla="*/ 241311 w 21600"/>
              <a:gd name="T3" fmla="*/ 241300 h 21600"/>
              <a:gd name="T4" fmla="*/ 241311 w 21600"/>
              <a:gd name="T5" fmla="*/ 241300 h 21600"/>
              <a:gd name="T6" fmla="*/ 241311 w 21600"/>
              <a:gd name="T7" fmla="*/ 2413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7909" y="6866"/>
                </a:moveTo>
                <a:cubicBezTo>
                  <a:pt x="18209" y="7363"/>
                  <a:pt x="18439" y="7917"/>
                  <a:pt x="18600" y="8529"/>
                </a:cubicBezTo>
                <a:cubicBezTo>
                  <a:pt x="19045" y="8620"/>
                  <a:pt x="19512" y="8679"/>
                  <a:pt x="20005" y="8705"/>
                </a:cubicBezTo>
                <a:cubicBezTo>
                  <a:pt x="20498" y="8733"/>
                  <a:pt x="20957" y="8820"/>
                  <a:pt x="21381" y="8976"/>
                </a:cubicBezTo>
                <a:cubicBezTo>
                  <a:pt x="21526" y="9012"/>
                  <a:pt x="21600" y="9091"/>
                  <a:pt x="21600" y="9218"/>
                </a:cubicBezTo>
                <a:lnTo>
                  <a:pt x="21600" y="12409"/>
                </a:lnTo>
                <a:cubicBezTo>
                  <a:pt x="21600" y="12516"/>
                  <a:pt x="21464" y="12612"/>
                  <a:pt x="21197" y="12697"/>
                </a:cubicBezTo>
                <a:cubicBezTo>
                  <a:pt x="20931" y="12787"/>
                  <a:pt x="20622" y="12852"/>
                  <a:pt x="20268" y="12909"/>
                </a:cubicBezTo>
                <a:cubicBezTo>
                  <a:pt x="19917" y="12962"/>
                  <a:pt x="19574" y="13002"/>
                  <a:pt x="19240" y="13030"/>
                </a:cubicBezTo>
                <a:cubicBezTo>
                  <a:pt x="18903" y="13056"/>
                  <a:pt x="18682" y="13078"/>
                  <a:pt x="18574" y="13098"/>
                </a:cubicBezTo>
                <a:cubicBezTo>
                  <a:pt x="18447" y="13612"/>
                  <a:pt x="18237" y="14137"/>
                  <a:pt x="17937" y="14679"/>
                </a:cubicBezTo>
                <a:cubicBezTo>
                  <a:pt x="18433" y="15416"/>
                  <a:pt x="18982" y="16125"/>
                  <a:pt x="19577" y="16802"/>
                </a:cubicBezTo>
                <a:lnTo>
                  <a:pt x="19659" y="17006"/>
                </a:lnTo>
                <a:cubicBezTo>
                  <a:pt x="19659" y="17076"/>
                  <a:pt x="19535" y="17251"/>
                  <a:pt x="19285" y="17522"/>
                </a:cubicBezTo>
                <a:cubicBezTo>
                  <a:pt x="19036" y="17799"/>
                  <a:pt x="18756" y="18096"/>
                  <a:pt x="18439" y="18412"/>
                </a:cubicBezTo>
                <a:cubicBezTo>
                  <a:pt x="18121" y="18725"/>
                  <a:pt x="17821" y="19008"/>
                  <a:pt x="17538" y="19256"/>
                </a:cubicBezTo>
                <a:cubicBezTo>
                  <a:pt x="17252" y="19505"/>
                  <a:pt x="17068" y="19626"/>
                  <a:pt x="16988" y="19626"/>
                </a:cubicBezTo>
                <a:cubicBezTo>
                  <a:pt x="16968" y="19626"/>
                  <a:pt x="16850" y="19541"/>
                  <a:pt x="16629" y="19377"/>
                </a:cubicBezTo>
                <a:cubicBezTo>
                  <a:pt x="16408" y="19211"/>
                  <a:pt x="16164" y="19025"/>
                  <a:pt x="15895" y="18821"/>
                </a:cubicBezTo>
                <a:cubicBezTo>
                  <a:pt x="15629" y="18621"/>
                  <a:pt x="15377" y="18426"/>
                  <a:pt x="15136" y="18240"/>
                </a:cubicBezTo>
                <a:cubicBezTo>
                  <a:pt x="14898" y="18056"/>
                  <a:pt x="14745" y="17946"/>
                  <a:pt x="14683" y="17909"/>
                </a:cubicBezTo>
                <a:cubicBezTo>
                  <a:pt x="14419" y="18053"/>
                  <a:pt x="14156" y="18177"/>
                  <a:pt x="13890" y="18282"/>
                </a:cubicBezTo>
                <a:cubicBezTo>
                  <a:pt x="13623" y="18384"/>
                  <a:pt x="13354" y="18471"/>
                  <a:pt x="13082" y="18545"/>
                </a:cubicBezTo>
                <a:cubicBezTo>
                  <a:pt x="13065" y="18655"/>
                  <a:pt x="13040" y="18875"/>
                  <a:pt x="13009" y="19214"/>
                </a:cubicBezTo>
                <a:cubicBezTo>
                  <a:pt x="12978" y="19553"/>
                  <a:pt x="12932" y="19894"/>
                  <a:pt x="12878" y="20242"/>
                </a:cubicBezTo>
                <a:cubicBezTo>
                  <a:pt x="12825" y="20589"/>
                  <a:pt x="12762" y="20902"/>
                  <a:pt x="12692" y="21179"/>
                </a:cubicBezTo>
                <a:cubicBezTo>
                  <a:pt x="12618" y="21461"/>
                  <a:pt x="12522" y="21600"/>
                  <a:pt x="12405" y="21600"/>
                </a:cubicBezTo>
                <a:lnTo>
                  <a:pt x="9191" y="21600"/>
                </a:lnTo>
                <a:cubicBezTo>
                  <a:pt x="9063" y="21600"/>
                  <a:pt x="8978" y="21520"/>
                  <a:pt x="8933" y="21371"/>
                </a:cubicBezTo>
                <a:cubicBezTo>
                  <a:pt x="8805" y="20928"/>
                  <a:pt x="8721" y="20462"/>
                  <a:pt x="8678" y="19979"/>
                </a:cubicBezTo>
                <a:cubicBezTo>
                  <a:pt x="8630" y="19493"/>
                  <a:pt x="8582" y="19030"/>
                  <a:pt x="8528" y="18584"/>
                </a:cubicBezTo>
                <a:cubicBezTo>
                  <a:pt x="7976" y="18423"/>
                  <a:pt x="7446" y="18197"/>
                  <a:pt x="6942" y="17909"/>
                </a:cubicBezTo>
                <a:cubicBezTo>
                  <a:pt x="6568" y="18191"/>
                  <a:pt x="6202" y="18460"/>
                  <a:pt x="5843" y="18725"/>
                </a:cubicBezTo>
                <a:cubicBezTo>
                  <a:pt x="5480" y="18993"/>
                  <a:pt x="5123" y="19276"/>
                  <a:pt x="4772" y="19572"/>
                </a:cubicBezTo>
                <a:lnTo>
                  <a:pt x="4608" y="19626"/>
                </a:lnTo>
                <a:cubicBezTo>
                  <a:pt x="4554" y="19626"/>
                  <a:pt x="4387" y="19504"/>
                  <a:pt x="4107" y="19256"/>
                </a:cubicBezTo>
                <a:cubicBezTo>
                  <a:pt x="3826" y="19007"/>
                  <a:pt x="3534" y="18725"/>
                  <a:pt x="3231" y="18412"/>
                </a:cubicBezTo>
                <a:cubicBezTo>
                  <a:pt x="2928" y="18095"/>
                  <a:pt x="2653" y="17799"/>
                  <a:pt x="2404" y="17522"/>
                </a:cubicBezTo>
                <a:cubicBezTo>
                  <a:pt x="2155" y="17251"/>
                  <a:pt x="2030" y="17076"/>
                  <a:pt x="2030" y="17006"/>
                </a:cubicBezTo>
                <a:cubicBezTo>
                  <a:pt x="2030" y="16986"/>
                  <a:pt x="2104" y="16867"/>
                  <a:pt x="2248" y="16647"/>
                </a:cubicBezTo>
                <a:cubicBezTo>
                  <a:pt x="2393" y="16427"/>
                  <a:pt x="2563" y="16184"/>
                  <a:pt x="2758" y="15924"/>
                </a:cubicBezTo>
                <a:cubicBezTo>
                  <a:pt x="2951" y="15662"/>
                  <a:pt x="3141" y="15410"/>
                  <a:pt x="3328" y="15173"/>
                </a:cubicBezTo>
                <a:cubicBezTo>
                  <a:pt x="3512" y="14933"/>
                  <a:pt x="3631" y="14778"/>
                  <a:pt x="3687" y="14704"/>
                </a:cubicBezTo>
                <a:cubicBezTo>
                  <a:pt x="3387" y="14210"/>
                  <a:pt x="3158" y="13657"/>
                  <a:pt x="2996" y="13044"/>
                </a:cubicBezTo>
                <a:cubicBezTo>
                  <a:pt x="2535" y="12951"/>
                  <a:pt x="2061" y="12897"/>
                  <a:pt x="1577" y="12869"/>
                </a:cubicBezTo>
                <a:cubicBezTo>
                  <a:pt x="1093" y="12841"/>
                  <a:pt x="640" y="12751"/>
                  <a:pt x="215" y="12598"/>
                </a:cubicBezTo>
                <a:cubicBezTo>
                  <a:pt x="70" y="12561"/>
                  <a:pt x="0" y="12479"/>
                  <a:pt x="0" y="12352"/>
                </a:cubicBezTo>
                <a:lnTo>
                  <a:pt x="0" y="9162"/>
                </a:lnTo>
                <a:cubicBezTo>
                  <a:pt x="0" y="9055"/>
                  <a:pt x="135" y="8959"/>
                  <a:pt x="413" y="8874"/>
                </a:cubicBezTo>
                <a:cubicBezTo>
                  <a:pt x="688" y="8789"/>
                  <a:pt x="997" y="8716"/>
                  <a:pt x="1339" y="8665"/>
                </a:cubicBezTo>
                <a:cubicBezTo>
                  <a:pt x="1685" y="8611"/>
                  <a:pt x="2019" y="8569"/>
                  <a:pt x="2345" y="8544"/>
                </a:cubicBezTo>
                <a:cubicBezTo>
                  <a:pt x="2668" y="8515"/>
                  <a:pt x="2886" y="8493"/>
                  <a:pt x="2996" y="8473"/>
                </a:cubicBezTo>
                <a:cubicBezTo>
                  <a:pt x="3158" y="7925"/>
                  <a:pt x="3379" y="7397"/>
                  <a:pt x="3659" y="6895"/>
                </a:cubicBezTo>
                <a:cubicBezTo>
                  <a:pt x="3160" y="6155"/>
                  <a:pt x="2619" y="5446"/>
                  <a:pt x="2030" y="4771"/>
                </a:cubicBezTo>
                <a:lnTo>
                  <a:pt x="1937" y="4571"/>
                </a:lnTo>
                <a:cubicBezTo>
                  <a:pt x="1937" y="4497"/>
                  <a:pt x="2064" y="4322"/>
                  <a:pt x="2316" y="4048"/>
                </a:cubicBezTo>
                <a:cubicBezTo>
                  <a:pt x="2568" y="3775"/>
                  <a:pt x="2852" y="3478"/>
                  <a:pt x="3163" y="3162"/>
                </a:cubicBezTo>
                <a:cubicBezTo>
                  <a:pt x="3478" y="2848"/>
                  <a:pt x="3778" y="2569"/>
                  <a:pt x="4067" y="2320"/>
                </a:cubicBezTo>
                <a:cubicBezTo>
                  <a:pt x="4356" y="2072"/>
                  <a:pt x="4537" y="1945"/>
                  <a:pt x="4608" y="1945"/>
                </a:cubicBezTo>
                <a:cubicBezTo>
                  <a:pt x="4625" y="1945"/>
                  <a:pt x="4747" y="2030"/>
                  <a:pt x="4968" y="2196"/>
                </a:cubicBezTo>
                <a:cubicBezTo>
                  <a:pt x="5188" y="2363"/>
                  <a:pt x="5435" y="2549"/>
                  <a:pt x="5707" y="2750"/>
                </a:cubicBezTo>
                <a:cubicBezTo>
                  <a:pt x="5976" y="2953"/>
                  <a:pt x="6234" y="3148"/>
                  <a:pt x="6472" y="3331"/>
                </a:cubicBezTo>
                <a:cubicBezTo>
                  <a:pt x="6712" y="3515"/>
                  <a:pt x="6860" y="3628"/>
                  <a:pt x="6913" y="3662"/>
                </a:cubicBezTo>
                <a:cubicBezTo>
                  <a:pt x="7174" y="3517"/>
                  <a:pt x="7440" y="3399"/>
                  <a:pt x="7707" y="3303"/>
                </a:cubicBezTo>
                <a:cubicBezTo>
                  <a:pt x="7973" y="3210"/>
                  <a:pt x="8247" y="3119"/>
                  <a:pt x="8528" y="3029"/>
                </a:cubicBezTo>
                <a:cubicBezTo>
                  <a:pt x="8528" y="2922"/>
                  <a:pt x="8539" y="2699"/>
                  <a:pt x="8568" y="2363"/>
                </a:cubicBezTo>
                <a:cubicBezTo>
                  <a:pt x="8596" y="2032"/>
                  <a:pt x="8636" y="1694"/>
                  <a:pt x="8689" y="1352"/>
                </a:cubicBezTo>
                <a:cubicBezTo>
                  <a:pt x="8743" y="1010"/>
                  <a:pt x="8814" y="697"/>
                  <a:pt x="8899" y="417"/>
                </a:cubicBezTo>
                <a:cubicBezTo>
                  <a:pt x="8984" y="141"/>
                  <a:pt x="9083" y="0"/>
                  <a:pt x="9191" y="0"/>
                </a:cubicBezTo>
                <a:lnTo>
                  <a:pt x="12405" y="0"/>
                </a:lnTo>
                <a:cubicBezTo>
                  <a:pt x="12530" y="0"/>
                  <a:pt x="12618" y="67"/>
                  <a:pt x="12663" y="203"/>
                </a:cubicBezTo>
                <a:cubicBezTo>
                  <a:pt x="12771" y="643"/>
                  <a:pt x="12847" y="1106"/>
                  <a:pt x="12893" y="1595"/>
                </a:cubicBezTo>
                <a:cubicBezTo>
                  <a:pt x="12938" y="2083"/>
                  <a:pt x="13000" y="2560"/>
                  <a:pt x="13082" y="3029"/>
                </a:cubicBezTo>
                <a:cubicBezTo>
                  <a:pt x="13363" y="3100"/>
                  <a:pt x="13632" y="3184"/>
                  <a:pt x="13890" y="3283"/>
                </a:cubicBezTo>
                <a:cubicBezTo>
                  <a:pt x="14147" y="3385"/>
                  <a:pt x="14402" y="3512"/>
                  <a:pt x="14654" y="3662"/>
                </a:cubicBezTo>
                <a:cubicBezTo>
                  <a:pt x="14728" y="3611"/>
                  <a:pt x="14881" y="3489"/>
                  <a:pt x="15116" y="3303"/>
                </a:cubicBezTo>
                <a:cubicBezTo>
                  <a:pt x="15351" y="3119"/>
                  <a:pt x="15603" y="2925"/>
                  <a:pt x="15870" y="2721"/>
                </a:cubicBezTo>
                <a:cubicBezTo>
                  <a:pt x="16136" y="2521"/>
                  <a:pt x="16377" y="2340"/>
                  <a:pt x="16589" y="2182"/>
                </a:cubicBezTo>
                <a:cubicBezTo>
                  <a:pt x="16801" y="2024"/>
                  <a:pt x="16935" y="1945"/>
                  <a:pt x="16988" y="1945"/>
                </a:cubicBezTo>
                <a:cubicBezTo>
                  <a:pt x="17042" y="1945"/>
                  <a:pt x="17209" y="2072"/>
                  <a:pt x="17490" y="2320"/>
                </a:cubicBezTo>
                <a:cubicBezTo>
                  <a:pt x="17770" y="2569"/>
                  <a:pt x="18065" y="2849"/>
                  <a:pt x="18371" y="3162"/>
                </a:cubicBezTo>
                <a:cubicBezTo>
                  <a:pt x="18679" y="3478"/>
                  <a:pt x="18957" y="3774"/>
                  <a:pt x="19206" y="4048"/>
                </a:cubicBezTo>
                <a:cubicBezTo>
                  <a:pt x="19453" y="4322"/>
                  <a:pt x="19577" y="4497"/>
                  <a:pt x="19577" y="4571"/>
                </a:cubicBezTo>
                <a:cubicBezTo>
                  <a:pt x="19577" y="4605"/>
                  <a:pt x="19498" y="4735"/>
                  <a:pt x="19342" y="4955"/>
                </a:cubicBezTo>
                <a:cubicBezTo>
                  <a:pt x="19183" y="5175"/>
                  <a:pt x="19008" y="5415"/>
                  <a:pt x="18812" y="5678"/>
                </a:cubicBezTo>
                <a:cubicBezTo>
                  <a:pt x="18617" y="5937"/>
                  <a:pt x="18427" y="6189"/>
                  <a:pt x="18240" y="6429"/>
                </a:cubicBezTo>
                <a:cubicBezTo>
                  <a:pt x="18056" y="6666"/>
                  <a:pt x="17946" y="6813"/>
                  <a:pt x="17909" y="6866"/>
                </a:cubicBezTo>
                <a:moveTo>
                  <a:pt x="10805" y="14044"/>
                </a:moveTo>
                <a:cubicBezTo>
                  <a:pt x="11247" y="14044"/>
                  <a:pt x="11669" y="13956"/>
                  <a:pt x="12066" y="13779"/>
                </a:cubicBezTo>
                <a:cubicBezTo>
                  <a:pt x="12462" y="13606"/>
                  <a:pt x="12805" y="13369"/>
                  <a:pt x="13091" y="13070"/>
                </a:cubicBezTo>
                <a:cubicBezTo>
                  <a:pt x="13374" y="12773"/>
                  <a:pt x="13604" y="12429"/>
                  <a:pt x="13782" y="12031"/>
                </a:cubicBezTo>
                <a:cubicBezTo>
                  <a:pt x="13958" y="11633"/>
                  <a:pt x="14045" y="11215"/>
                  <a:pt x="14045" y="10774"/>
                </a:cubicBezTo>
                <a:cubicBezTo>
                  <a:pt x="14045" y="10334"/>
                  <a:pt x="13958" y="9919"/>
                  <a:pt x="13782" y="9529"/>
                </a:cubicBezTo>
                <a:cubicBezTo>
                  <a:pt x="13604" y="9142"/>
                  <a:pt x="13374" y="8801"/>
                  <a:pt x="13091" y="8502"/>
                </a:cubicBezTo>
                <a:cubicBezTo>
                  <a:pt x="12805" y="8205"/>
                  <a:pt x="12462" y="7974"/>
                  <a:pt x="12066" y="7807"/>
                </a:cubicBezTo>
                <a:cubicBezTo>
                  <a:pt x="11669" y="7640"/>
                  <a:pt x="11247" y="7556"/>
                  <a:pt x="10805" y="7556"/>
                </a:cubicBezTo>
                <a:cubicBezTo>
                  <a:pt x="10360" y="7556"/>
                  <a:pt x="9938" y="7641"/>
                  <a:pt x="9536" y="7807"/>
                </a:cubicBezTo>
                <a:cubicBezTo>
                  <a:pt x="9134" y="7974"/>
                  <a:pt x="8786" y="8205"/>
                  <a:pt x="8494" y="8502"/>
                </a:cubicBezTo>
                <a:cubicBezTo>
                  <a:pt x="8199" y="8801"/>
                  <a:pt x="7970" y="9142"/>
                  <a:pt x="7800" y="9529"/>
                </a:cubicBezTo>
                <a:cubicBezTo>
                  <a:pt x="7633" y="9919"/>
                  <a:pt x="7551" y="10334"/>
                  <a:pt x="7551" y="10774"/>
                </a:cubicBezTo>
                <a:cubicBezTo>
                  <a:pt x="7551" y="11215"/>
                  <a:pt x="7633" y="11633"/>
                  <a:pt x="7800" y="12031"/>
                </a:cubicBezTo>
                <a:cubicBezTo>
                  <a:pt x="7970" y="12429"/>
                  <a:pt x="8199" y="12773"/>
                  <a:pt x="8494" y="13070"/>
                </a:cubicBezTo>
                <a:cubicBezTo>
                  <a:pt x="8786" y="13369"/>
                  <a:pt x="9134" y="13606"/>
                  <a:pt x="9536" y="13779"/>
                </a:cubicBezTo>
                <a:cubicBezTo>
                  <a:pt x="9938" y="13956"/>
                  <a:pt x="10360" y="14044"/>
                  <a:pt x="10805" y="14044"/>
                </a:cubicBezTo>
              </a:path>
            </a:pathLst>
          </a:custGeom>
          <a:solidFill>
            <a:srgbClr val="4E5E6B"/>
          </a:solidFill>
          <a:ln>
            <a:noFill/>
          </a:ln>
          <a:effectLst/>
        </p:spPr>
        <p:txBody>
          <a:bodyPr lIns="38100" tIns="38100" rIns="38100" bIns="38100" anchor="ctr"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6942C1B-C7E6-E298-8AD4-91A9AC911464}"/>
              </a:ext>
            </a:extLst>
          </p:cNvPr>
          <p:cNvGrpSpPr/>
          <p:nvPr/>
        </p:nvGrpSpPr>
        <p:grpSpPr>
          <a:xfrm>
            <a:off x="4408714" y="1573892"/>
            <a:ext cx="3374571" cy="3990571"/>
            <a:chOff x="660400" y="1935842"/>
            <a:chExt cx="3374571" cy="3990571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323D2A3D-C4ED-03AA-1C37-CD6378AA527C}"/>
                </a:ext>
              </a:extLst>
            </p:cNvPr>
            <p:cNvSpPr/>
            <p:nvPr/>
          </p:nvSpPr>
          <p:spPr>
            <a:xfrm>
              <a:off x="660400" y="1935842"/>
              <a:ext cx="3374571" cy="39333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8417A41-2F10-DF81-AEB2-0CEB424BD762}"/>
                </a:ext>
              </a:extLst>
            </p:cNvPr>
            <p:cNvSpPr/>
            <p:nvPr/>
          </p:nvSpPr>
          <p:spPr>
            <a:xfrm>
              <a:off x="660400" y="5814060"/>
              <a:ext cx="3374570" cy="112353"/>
            </a:xfrm>
            <a:prstGeom prst="rect">
              <a:avLst/>
            </a:prstGeom>
            <a:solidFill>
              <a:srgbClr val="C4E902"/>
            </a:solidFill>
            <a:ln w="38100">
              <a:solidFill>
                <a:srgbClr val="C4E90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9C1A0244-F08E-86D7-1C3E-6993F00279E6}"/>
                </a:ext>
              </a:extLst>
            </p:cNvPr>
            <p:cNvSpPr/>
            <p:nvPr/>
          </p:nvSpPr>
          <p:spPr>
            <a:xfrm>
              <a:off x="660400" y="1935842"/>
              <a:ext cx="1017299" cy="1017299"/>
            </a:xfrm>
            <a:custGeom>
              <a:avLst/>
              <a:gdLst>
                <a:gd name="connsiteX0" fmla="*/ 345586 w 1017299"/>
                <a:gd name="connsiteY0" fmla="*/ 0 h 1017299"/>
                <a:gd name="connsiteX1" fmla="*/ 1017299 w 1017299"/>
                <a:gd name="connsiteY1" fmla="*/ 0 h 1017299"/>
                <a:gd name="connsiteX2" fmla="*/ 0 w 1017299"/>
                <a:gd name="connsiteY2" fmla="*/ 1017299 h 1017299"/>
                <a:gd name="connsiteX3" fmla="*/ 0 w 1017299"/>
                <a:gd name="connsiteY3" fmla="*/ 345586 h 101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299" h="1017299">
                  <a:moveTo>
                    <a:pt x="345586" y="0"/>
                  </a:moveTo>
                  <a:lnTo>
                    <a:pt x="1017299" y="0"/>
                  </a:lnTo>
                  <a:lnTo>
                    <a:pt x="0" y="1017299"/>
                  </a:lnTo>
                  <a:lnTo>
                    <a:pt x="0" y="345586"/>
                  </a:lnTo>
                  <a:close/>
                </a:path>
              </a:pathLst>
            </a:custGeom>
            <a:solidFill>
              <a:srgbClr val="C4E902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57F6CF5-48E4-2DED-3A36-18889BB3C561}"/>
                </a:ext>
              </a:extLst>
            </p:cNvPr>
            <p:cNvSpPr txBox="1"/>
            <p:nvPr/>
          </p:nvSpPr>
          <p:spPr>
            <a:xfrm rot="18979224">
              <a:off x="737845" y="1958119"/>
              <a:ext cx="627971" cy="53725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algn="just" hangingPunct="0">
                <a:lnSpc>
                  <a:spcPct val="130000"/>
                </a:lnSpc>
              </a:pPr>
              <a:r>
                <a:rPr lang="en-US" altLang="zh-CN" sz="2400" b="1" dirty="0">
                  <a:solidFill>
                    <a:schemeClr val="bg1"/>
                  </a:solidFill>
                </a:rPr>
                <a:t>02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8729EA4-A6CB-6B44-EE41-8AC52F61C1A9}"/>
              </a:ext>
            </a:extLst>
          </p:cNvPr>
          <p:cNvGrpSpPr/>
          <p:nvPr/>
        </p:nvGrpSpPr>
        <p:grpSpPr>
          <a:xfrm>
            <a:off x="5032511" y="2972365"/>
            <a:ext cx="2235567" cy="2244958"/>
            <a:chOff x="7391584" y="2082879"/>
            <a:chExt cx="2235567" cy="2244958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1A40C4-F8D4-1CE9-1F07-9C8D3C1C3C0E}"/>
                </a:ext>
              </a:extLst>
            </p:cNvPr>
            <p:cNvSpPr txBox="1"/>
            <p:nvPr/>
          </p:nvSpPr>
          <p:spPr>
            <a:xfrm>
              <a:off x="7391584" y="2410389"/>
              <a:ext cx="2162266" cy="19174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200</a:t>
              </a:r>
              <a:r>
                <a:rPr lang="zh-CN" altLang="en-US" sz="1000" dirty="0">
                  <a:sym typeface="HarmonyOS Sans SC Light" panose="00000400000000000000" pitchFamily="2" charset="-122"/>
                </a:rPr>
                <a:t>字以内，据统计每页幻灯片的最好控制在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5</a:t>
              </a:r>
              <a:r>
                <a:rPr lang="zh-CN" altLang="en-US" sz="1000" dirty="0">
                  <a:sym typeface="HarmonyOS Sans SC Light" panose="00000400000000000000" pitchFamily="2" charset="-122"/>
                </a:rPr>
                <a:t>分钟之内。此处添加详细文本描述，建议与标题相关并符合整体语言风格，语言描述尽量简洁生动。</a:t>
              </a:r>
              <a:endParaRPr lang="en-US" altLang="zh-CN" sz="1000" dirty="0">
                <a:sym typeface="HarmonyOS Sans SC Light" panose="00000400000000000000" pitchFamily="2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9C0FB1C1-84AF-53BE-F836-11F8248F0DF3}"/>
                </a:ext>
              </a:extLst>
            </p:cNvPr>
            <p:cNvSpPr txBox="1"/>
            <p:nvPr/>
          </p:nvSpPr>
          <p:spPr>
            <a:xfrm>
              <a:off x="7391584" y="2082879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6FB35A5-38F6-2C91-2DA1-5F6A0B1627AA}"/>
              </a:ext>
            </a:extLst>
          </p:cNvPr>
          <p:cNvGrpSpPr/>
          <p:nvPr/>
        </p:nvGrpSpPr>
        <p:grpSpPr>
          <a:xfrm>
            <a:off x="8085590" y="1573892"/>
            <a:ext cx="3374571" cy="3990571"/>
            <a:chOff x="660400" y="1935842"/>
            <a:chExt cx="3374571" cy="3990571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49E0D41-7636-A621-AB50-C4005C686793}"/>
                </a:ext>
              </a:extLst>
            </p:cNvPr>
            <p:cNvSpPr/>
            <p:nvPr/>
          </p:nvSpPr>
          <p:spPr>
            <a:xfrm>
              <a:off x="660400" y="1935842"/>
              <a:ext cx="3374571" cy="39333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691A3A66-DB33-2E34-CE70-8C5CD7F797FE}"/>
                </a:ext>
              </a:extLst>
            </p:cNvPr>
            <p:cNvSpPr/>
            <p:nvPr/>
          </p:nvSpPr>
          <p:spPr>
            <a:xfrm>
              <a:off x="660400" y="5814060"/>
              <a:ext cx="3374570" cy="112353"/>
            </a:xfrm>
            <a:prstGeom prst="rect">
              <a:avLst/>
            </a:prstGeom>
            <a:solidFill>
              <a:srgbClr val="4E5E6B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7293143-1064-B314-369C-813F5531025D}"/>
                </a:ext>
              </a:extLst>
            </p:cNvPr>
            <p:cNvSpPr/>
            <p:nvPr/>
          </p:nvSpPr>
          <p:spPr>
            <a:xfrm>
              <a:off x="660400" y="1935842"/>
              <a:ext cx="1017299" cy="1017299"/>
            </a:xfrm>
            <a:custGeom>
              <a:avLst/>
              <a:gdLst>
                <a:gd name="connsiteX0" fmla="*/ 345586 w 1017299"/>
                <a:gd name="connsiteY0" fmla="*/ 0 h 1017299"/>
                <a:gd name="connsiteX1" fmla="*/ 1017299 w 1017299"/>
                <a:gd name="connsiteY1" fmla="*/ 0 h 1017299"/>
                <a:gd name="connsiteX2" fmla="*/ 0 w 1017299"/>
                <a:gd name="connsiteY2" fmla="*/ 1017299 h 1017299"/>
                <a:gd name="connsiteX3" fmla="*/ 0 w 1017299"/>
                <a:gd name="connsiteY3" fmla="*/ 345586 h 101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299" h="1017299">
                  <a:moveTo>
                    <a:pt x="345586" y="0"/>
                  </a:moveTo>
                  <a:lnTo>
                    <a:pt x="1017299" y="0"/>
                  </a:lnTo>
                  <a:lnTo>
                    <a:pt x="0" y="1017299"/>
                  </a:lnTo>
                  <a:lnTo>
                    <a:pt x="0" y="345586"/>
                  </a:lnTo>
                  <a:close/>
                </a:path>
              </a:pathLst>
            </a:custGeom>
            <a:solidFill>
              <a:srgbClr val="4E5E6B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6D41847D-E8B0-BB4E-21B5-333C2460655D}"/>
                </a:ext>
              </a:extLst>
            </p:cNvPr>
            <p:cNvSpPr txBox="1"/>
            <p:nvPr/>
          </p:nvSpPr>
          <p:spPr>
            <a:xfrm rot="18979224">
              <a:off x="737845" y="1958119"/>
              <a:ext cx="627971" cy="53725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algn="just" hangingPunct="0">
                <a:lnSpc>
                  <a:spcPct val="130000"/>
                </a:lnSpc>
              </a:pPr>
              <a:r>
                <a:rPr lang="en-US" altLang="zh-CN" sz="2400" b="1" dirty="0">
                  <a:solidFill>
                    <a:schemeClr val="bg1"/>
                  </a:solidFill>
                </a:rPr>
                <a:t>03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FBD1BBB0-CF35-7D42-2279-C964A421AADC}"/>
              </a:ext>
            </a:extLst>
          </p:cNvPr>
          <p:cNvGrpSpPr/>
          <p:nvPr/>
        </p:nvGrpSpPr>
        <p:grpSpPr>
          <a:xfrm>
            <a:off x="8709387" y="2972365"/>
            <a:ext cx="2235567" cy="2244958"/>
            <a:chOff x="7391584" y="2082879"/>
            <a:chExt cx="2235567" cy="2244958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C5331A26-E98B-39C8-1DFD-8E17D7EA20D5}"/>
                </a:ext>
              </a:extLst>
            </p:cNvPr>
            <p:cNvSpPr txBox="1"/>
            <p:nvPr/>
          </p:nvSpPr>
          <p:spPr>
            <a:xfrm>
              <a:off x="7391584" y="2410389"/>
              <a:ext cx="2162266" cy="19174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200</a:t>
              </a:r>
              <a:r>
                <a:rPr lang="zh-CN" altLang="en-US" sz="1000" dirty="0">
                  <a:sym typeface="HarmonyOS Sans SC Light" panose="00000400000000000000" pitchFamily="2" charset="-122"/>
                </a:rPr>
                <a:t>字以内，据统计每页幻灯片的最好控制在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5</a:t>
              </a:r>
              <a:r>
                <a:rPr lang="zh-CN" altLang="en-US" sz="1000" dirty="0">
                  <a:sym typeface="HarmonyOS Sans SC Light" panose="00000400000000000000" pitchFamily="2" charset="-122"/>
                </a:rPr>
                <a:t>分钟之内。此处添加详细文本描述，建议与标题相关并符合整体语言风格，语言描述尽量简洁生动。</a:t>
              </a:r>
              <a:endParaRPr lang="en-US" altLang="zh-CN" sz="1000" dirty="0">
                <a:sym typeface="HarmonyOS Sans SC Light" panose="00000400000000000000" pitchFamily="2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D943408B-B11F-DCA6-2F87-7B0A2DA0A783}"/>
                </a:ext>
              </a:extLst>
            </p:cNvPr>
            <p:cNvSpPr txBox="1"/>
            <p:nvPr/>
          </p:nvSpPr>
          <p:spPr>
            <a:xfrm>
              <a:off x="7391584" y="2082879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29" name="AutoShape 27" descr="D:\51PPT模板网\51pptmoban.com\图片.jpg">
            <a:extLst>
              <a:ext uri="{FF2B5EF4-FFF2-40B4-BE49-F238E27FC236}">
                <a16:creationId xmlns:a16="http://schemas.microsoft.com/office/drawing/2014/main" id="{41084A40-D1F1-868D-AA29-98558E58D420}"/>
              </a:ext>
            </a:extLst>
          </p:cNvPr>
          <p:cNvSpPr/>
          <p:nvPr/>
        </p:nvSpPr>
        <p:spPr bwMode="auto">
          <a:xfrm>
            <a:off x="5834937" y="2087844"/>
            <a:ext cx="522126" cy="549608"/>
          </a:xfrm>
          <a:custGeom>
            <a:avLst/>
            <a:gdLst>
              <a:gd name="T0" fmla="*/ 241311 w 21600"/>
              <a:gd name="T1" fmla="*/ 254000 h 21600"/>
              <a:gd name="T2" fmla="*/ 241311 w 21600"/>
              <a:gd name="T3" fmla="*/ 254000 h 21600"/>
              <a:gd name="T4" fmla="*/ 241311 w 21600"/>
              <a:gd name="T5" fmla="*/ 254000 h 21600"/>
              <a:gd name="T6" fmla="*/ 241311 w 21600"/>
              <a:gd name="T7" fmla="*/ 254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600" y="6949"/>
                </a:moveTo>
                <a:cubicBezTo>
                  <a:pt x="21600" y="7542"/>
                  <a:pt x="21407" y="8153"/>
                  <a:pt x="21017" y="8781"/>
                </a:cubicBezTo>
                <a:cubicBezTo>
                  <a:pt x="20628" y="9416"/>
                  <a:pt x="20109" y="10015"/>
                  <a:pt x="19458" y="10585"/>
                </a:cubicBezTo>
                <a:cubicBezTo>
                  <a:pt x="18806" y="11152"/>
                  <a:pt x="18040" y="11651"/>
                  <a:pt x="17159" y="12083"/>
                </a:cubicBezTo>
                <a:cubicBezTo>
                  <a:pt x="16275" y="12512"/>
                  <a:pt x="15327" y="12820"/>
                  <a:pt x="14315" y="12996"/>
                </a:cubicBezTo>
                <a:cubicBezTo>
                  <a:pt x="13880" y="13090"/>
                  <a:pt x="13492" y="13284"/>
                  <a:pt x="13151" y="13578"/>
                </a:cubicBezTo>
                <a:cubicBezTo>
                  <a:pt x="12809" y="13872"/>
                  <a:pt x="12641" y="14204"/>
                  <a:pt x="12641" y="14571"/>
                </a:cubicBezTo>
                <a:cubicBezTo>
                  <a:pt x="12641" y="14900"/>
                  <a:pt x="12713" y="15140"/>
                  <a:pt x="12865" y="15293"/>
                </a:cubicBezTo>
                <a:cubicBezTo>
                  <a:pt x="13015" y="15449"/>
                  <a:pt x="13177" y="15596"/>
                  <a:pt x="13364" y="15728"/>
                </a:cubicBezTo>
                <a:cubicBezTo>
                  <a:pt x="13546" y="15866"/>
                  <a:pt x="13717" y="16010"/>
                  <a:pt x="13874" y="16169"/>
                </a:cubicBezTo>
                <a:cubicBezTo>
                  <a:pt x="14032" y="16330"/>
                  <a:pt x="14125" y="16574"/>
                  <a:pt x="14160" y="16903"/>
                </a:cubicBezTo>
                <a:cubicBezTo>
                  <a:pt x="14195" y="17117"/>
                  <a:pt x="14187" y="17340"/>
                  <a:pt x="14133" y="17564"/>
                </a:cubicBezTo>
                <a:cubicBezTo>
                  <a:pt x="14099" y="17696"/>
                  <a:pt x="14200" y="17805"/>
                  <a:pt x="14432" y="17893"/>
                </a:cubicBezTo>
                <a:cubicBezTo>
                  <a:pt x="14667" y="17981"/>
                  <a:pt x="14956" y="18069"/>
                  <a:pt x="15295" y="18154"/>
                </a:cubicBezTo>
                <a:cubicBezTo>
                  <a:pt x="15637" y="18236"/>
                  <a:pt x="15987" y="18342"/>
                  <a:pt x="16344" y="18468"/>
                </a:cubicBezTo>
                <a:cubicBezTo>
                  <a:pt x="16705" y="18595"/>
                  <a:pt x="16975" y="18756"/>
                  <a:pt x="17164" y="18953"/>
                </a:cubicBezTo>
                <a:cubicBezTo>
                  <a:pt x="17266" y="19050"/>
                  <a:pt x="17351" y="19232"/>
                  <a:pt x="17415" y="19511"/>
                </a:cubicBezTo>
                <a:cubicBezTo>
                  <a:pt x="17477" y="19790"/>
                  <a:pt x="17519" y="20090"/>
                  <a:pt x="17535" y="20416"/>
                </a:cubicBezTo>
                <a:cubicBezTo>
                  <a:pt x="17554" y="20727"/>
                  <a:pt x="17527" y="21000"/>
                  <a:pt x="17463" y="21241"/>
                </a:cubicBezTo>
                <a:cubicBezTo>
                  <a:pt x="17394" y="21479"/>
                  <a:pt x="17268" y="21599"/>
                  <a:pt x="17089" y="21599"/>
                </a:cubicBezTo>
                <a:lnTo>
                  <a:pt x="4496" y="21599"/>
                </a:lnTo>
                <a:cubicBezTo>
                  <a:pt x="4328" y="21599"/>
                  <a:pt x="4205" y="21479"/>
                  <a:pt x="4130" y="21241"/>
                </a:cubicBezTo>
                <a:cubicBezTo>
                  <a:pt x="4061" y="21000"/>
                  <a:pt x="4032" y="20727"/>
                  <a:pt x="4048" y="20416"/>
                </a:cubicBezTo>
                <a:cubicBezTo>
                  <a:pt x="4066" y="20090"/>
                  <a:pt x="4109" y="19790"/>
                  <a:pt x="4170" y="19511"/>
                </a:cubicBezTo>
                <a:cubicBezTo>
                  <a:pt x="4235" y="19232"/>
                  <a:pt x="4317" y="19050"/>
                  <a:pt x="4421" y="18953"/>
                </a:cubicBezTo>
                <a:cubicBezTo>
                  <a:pt x="4616" y="18768"/>
                  <a:pt x="4889" y="18606"/>
                  <a:pt x="5239" y="18474"/>
                </a:cubicBezTo>
                <a:cubicBezTo>
                  <a:pt x="5588" y="18345"/>
                  <a:pt x="5933" y="18236"/>
                  <a:pt x="6269" y="18154"/>
                </a:cubicBezTo>
                <a:cubicBezTo>
                  <a:pt x="6606" y="18069"/>
                  <a:pt x="6897" y="17984"/>
                  <a:pt x="7145" y="17901"/>
                </a:cubicBezTo>
                <a:cubicBezTo>
                  <a:pt x="7394" y="17816"/>
                  <a:pt x="7498" y="17705"/>
                  <a:pt x="7463" y="17564"/>
                </a:cubicBezTo>
                <a:cubicBezTo>
                  <a:pt x="7428" y="17432"/>
                  <a:pt x="7412" y="17311"/>
                  <a:pt x="7412" y="17205"/>
                </a:cubicBezTo>
                <a:lnTo>
                  <a:pt x="7412" y="16903"/>
                </a:lnTo>
                <a:cubicBezTo>
                  <a:pt x="7428" y="16574"/>
                  <a:pt x="7519" y="16330"/>
                  <a:pt x="7687" y="16169"/>
                </a:cubicBezTo>
                <a:cubicBezTo>
                  <a:pt x="7853" y="16010"/>
                  <a:pt x="8034" y="15866"/>
                  <a:pt x="8224" y="15728"/>
                </a:cubicBezTo>
                <a:cubicBezTo>
                  <a:pt x="8416" y="15593"/>
                  <a:pt x="8584" y="15446"/>
                  <a:pt x="8729" y="15293"/>
                </a:cubicBezTo>
                <a:cubicBezTo>
                  <a:pt x="8873" y="15140"/>
                  <a:pt x="8945" y="14900"/>
                  <a:pt x="8945" y="14571"/>
                </a:cubicBezTo>
                <a:cubicBezTo>
                  <a:pt x="8945" y="14204"/>
                  <a:pt x="8777" y="13875"/>
                  <a:pt x="8440" y="13578"/>
                </a:cubicBezTo>
                <a:cubicBezTo>
                  <a:pt x="8104" y="13281"/>
                  <a:pt x="7706" y="13090"/>
                  <a:pt x="7247" y="12996"/>
                </a:cubicBezTo>
                <a:cubicBezTo>
                  <a:pt x="6251" y="12811"/>
                  <a:pt x="5311" y="12497"/>
                  <a:pt x="4435" y="12062"/>
                </a:cubicBezTo>
                <a:cubicBezTo>
                  <a:pt x="3554" y="11628"/>
                  <a:pt x="2790" y="11128"/>
                  <a:pt x="2133" y="10570"/>
                </a:cubicBezTo>
                <a:cubicBezTo>
                  <a:pt x="1479" y="10012"/>
                  <a:pt x="958" y="9416"/>
                  <a:pt x="574" y="8781"/>
                </a:cubicBezTo>
                <a:cubicBezTo>
                  <a:pt x="189" y="8153"/>
                  <a:pt x="0" y="7542"/>
                  <a:pt x="0" y="6949"/>
                </a:cubicBezTo>
                <a:lnTo>
                  <a:pt x="0" y="4320"/>
                </a:lnTo>
                <a:cubicBezTo>
                  <a:pt x="0" y="4009"/>
                  <a:pt x="93" y="3756"/>
                  <a:pt x="285" y="3553"/>
                </a:cubicBezTo>
                <a:cubicBezTo>
                  <a:pt x="475" y="3354"/>
                  <a:pt x="712" y="3254"/>
                  <a:pt x="998" y="3254"/>
                </a:cubicBezTo>
                <a:lnTo>
                  <a:pt x="5124" y="3254"/>
                </a:lnTo>
                <a:cubicBezTo>
                  <a:pt x="5108" y="3139"/>
                  <a:pt x="5097" y="3025"/>
                  <a:pt x="5097" y="2901"/>
                </a:cubicBezTo>
                <a:lnTo>
                  <a:pt x="5097" y="2564"/>
                </a:lnTo>
                <a:lnTo>
                  <a:pt x="5097" y="2505"/>
                </a:lnTo>
                <a:cubicBezTo>
                  <a:pt x="5097" y="2005"/>
                  <a:pt x="5118" y="1594"/>
                  <a:pt x="5156" y="1265"/>
                </a:cubicBezTo>
                <a:cubicBezTo>
                  <a:pt x="5193" y="939"/>
                  <a:pt x="5260" y="684"/>
                  <a:pt x="5353" y="499"/>
                </a:cubicBezTo>
                <a:cubicBezTo>
                  <a:pt x="5444" y="320"/>
                  <a:pt x="5580" y="187"/>
                  <a:pt x="5754" y="111"/>
                </a:cubicBezTo>
                <a:cubicBezTo>
                  <a:pt x="5928" y="38"/>
                  <a:pt x="6165" y="0"/>
                  <a:pt x="6464" y="0"/>
                </a:cubicBezTo>
                <a:lnTo>
                  <a:pt x="15132" y="0"/>
                </a:lnTo>
                <a:cubicBezTo>
                  <a:pt x="15410" y="0"/>
                  <a:pt x="15645" y="38"/>
                  <a:pt x="15829" y="111"/>
                </a:cubicBezTo>
                <a:cubicBezTo>
                  <a:pt x="16011" y="187"/>
                  <a:pt x="16149" y="320"/>
                  <a:pt x="16243" y="499"/>
                </a:cubicBezTo>
                <a:cubicBezTo>
                  <a:pt x="16336" y="684"/>
                  <a:pt x="16403" y="939"/>
                  <a:pt x="16435" y="1265"/>
                </a:cubicBezTo>
                <a:cubicBezTo>
                  <a:pt x="16470" y="1594"/>
                  <a:pt x="16486" y="2006"/>
                  <a:pt x="16486" y="2505"/>
                </a:cubicBezTo>
                <a:lnTo>
                  <a:pt x="16486" y="2863"/>
                </a:lnTo>
                <a:cubicBezTo>
                  <a:pt x="16486" y="2989"/>
                  <a:pt x="16478" y="3119"/>
                  <a:pt x="16459" y="3251"/>
                </a:cubicBezTo>
                <a:lnTo>
                  <a:pt x="20603" y="3251"/>
                </a:lnTo>
                <a:cubicBezTo>
                  <a:pt x="20884" y="3251"/>
                  <a:pt x="21119" y="3351"/>
                  <a:pt x="21314" y="3550"/>
                </a:cubicBezTo>
                <a:cubicBezTo>
                  <a:pt x="21503" y="3753"/>
                  <a:pt x="21599" y="4006"/>
                  <a:pt x="21599" y="4317"/>
                </a:cubicBezTo>
                <a:lnTo>
                  <a:pt x="21599" y="6949"/>
                </a:lnTo>
                <a:lnTo>
                  <a:pt x="21600" y="6949"/>
                </a:lnTo>
                <a:close/>
                <a:moveTo>
                  <a:pt x="6283" y="10550"/>
                </a:moveTo>
                <a:cubicBezTo>
                  <a:pt x="6072" y="9798"/>
                  <a:pt x="5882" y="8978"/>
                  <a:pt x="5714" y="8082"/>
                </a:cubicBezTo>
                <a:cubicBezTo>
                  <a:pt x="5548" y="7189"/>
                  <a:pt x="5407" y="6299"/>
                  <a:pt x="5287" y="5415"/>
                </a:cubicBezTo>
                <a:lnTo>
                  <a:pt x="1962" y="5415"/>
                </a:lnTo>
                <a:lnTo>
                  <a:pt x="1962" y="6949"/>
                </a:lnTo>
                <a:cubicBezTo>
                  <a:pt x="1962" y="7137"/>
                  <a:pt x="2064" y="7389"/>
                  <a:pt x="2264" y="7709"/>
                </a:cubicBezTo>
                <a:cubicBezTo>
                  <a:pt x="2462" y="8029"/>
                  <a:pt x="2753" y="8358"/>
                  <a:pt x="3126" y="8699"/>
                </a:cubicBezTo>
                <a:cubicBezTo>
                  <a:pt x="3500" y="9040"/>
                  <a:pt x="3954" y="9381"/>
                  <a:pt x="4488" y="9707"/>
                </a:cubicBezTo>
                <a:cubicBezTo>
                  <a:pt x="5022" y="10033"/>
                  <a:pt x="5618" y="10315"/>
                  <a:pt x="6283" y="10550"/>
                </a:cubicBezTo>
                <a:moveTo>
                  <a:pt x="19629" y="5415"/>
                </a:moveTo>
                <a:lnTo>
                  <a:pt x="16280" y="5415"/>
                </a:lnTo>
                <a:cubicBezTo>
                  <a:pt x="16179" y="6299"/>
                  <a:pt x="16043" y="7189"/>
                  <a:pt x="15877" y="8082"/>
                </a:cubicBezTo>
                <a:cubicBezTo>
                  <a:pt x="15712" y="8978"/>
                  <a:pt x="15522" y="9798"/>
                  <a:pt x="15308" y="10550"/>
                </a:cubicBezTo>
                <a:cubicBezTo>
                  <a:pt x="15973" y="10315"/>
                  <a:pt x="16574" y="10033"/>
                  <a:pt x="17105" y="9707"/>
                </a:cubicBezTo>
                <a:cubicBezTo>
                  <a:pt x="17637" y="9381"/>
                  <a:pt x="18091" y="9040"/>
                  <a:pt x="18467" y="8699"/>
                </a:cubicBezTo>
                <a:cubicBezTo>
                  <a:pt x="18844" y="8358"/>
                  <a:pt x="19129" y="8029"/>
                  <a:pt x="19330" y="7709"/>
                </a:cubicBezTo>
                <a:cubicBezTo>
                  <a:pt x="19530" y="7389"/>
                  <a:pt x="19629" y="7137"/>
                  <a:pt x="19629" y="6949"/>
                </a:cubicBezTo>
                <a:lnTo>
                  <a:pt x="19629" y="5415"/>
                </a:lnTo>
                <a:close/>
              </a:path>
            </a:pathLst>
          </a:custGeom>
          <a:solidFill>
            <a:srgbClr val="C4E902"/>
          </a:solidFill>
          <a:ln>
            <a:noFill/>
          </a:ln>
          <a:effectLst/>
        </p:spPr>
        <p:txBody>
          <a:bodyPr lIns="38100" tIns="38100" rIns="38100" bIns="38100" anchor="ctr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AutoShape 20" descr="D:\51PPT模板网\51pptmoban.com\图片.jpg">
            <a:extLst>
              <a:ext uri="{FF2B5EF4-FFF2-40B4-BE49-F238E27FC236}">
                <a16:creationId xmlns:a16="http://schemas.microsoft.com/office/drawing/2014/main" id="{8E097EF0-1117-FE90-0B63-0DDB8C943ADE}"/>
              </a:ext>
            </a:extLst>
          </p:cNvPr>
          <p:cNvSpPr/>
          <p:nvPr/>
        </p:nvSpPr>
        <p:spPr bwMode="auto">
          <a:xfrm>
            <a:off x="9529535" y="2124952"/>
            <a:ext cx="486680" cy="486680"/>
          </a:xfrm>
          <a:custGeom>
            <a:avLst/>
            <a:gdLst>
              <a:gd name="T0" fmla="*/ 279370 w 21600"/>
              <a:gd name="T1" fmla="*/ 279400 h 21600"/>
              <a:gd name="T2" fmla="*/ 279370 w 21600"/>
              <a:gd name="T3" fmla="*/ 279400 h 21600"/>
              <a:gd name="T4" fmla="*/ 279370 w 21600"/>
              <a:gd name="T5" fmla="*/ 279400 h 21600"/>
              <a:gd name="T6" fmla="*/ 279370 w 21600"/>
              <a:gd name="T7" fmla="*/ 2794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328" y="11543"/>
                </a:moveTo>
                <a:cubicBezTo>
                  <a:pt x="21492" y="11930"/>
                  <a:pt x="21571" y="12337"/>
                  <a:pt x="21571" y="12758"/>
                </a:cubicBezTo>
                <a:cubicBezTo>
                  <a:pt x="21571" y="13464"/>
                  <a:pt x="21388" y="14105"/>
                  <a:pt x="21017" y="14678"/>
                </a:cubicBezTo>
                <a:cubicBezTo>
                  <a:pt x="21111" y="15215"/>
                  <a:pt x="21077" y="15745"/>
                  <a:pt x="20924" y="16285"/>
                </a:cubicBezTo>
                <a:cubicBezTo>
                  <a:pt x="20769" y="16819"/>
                  <a:pt x="20512" y="17287"/>
                  <a:pt x="20141" y="17697"/>
                </a:cubicBezTo>
                <a:cubicBezTo>
                  <a:pt x="20105" y="18451"/>
                  <a:pt x="19901" y="19081"/>
                  <a:pt x="19531" y="19580"/>
                </a:cubicBezTo>
                <a:cubicBezTo>
                  <a:pt x="19161" y="20080"/>
                  <a:pt x="18700" y="20481"/>
                  <a:pt x="18146" y="20783"/>
                </a:cubicBezTo>
                <a:cubicBezTo>
                  <a:pt x="17593" y="21088"/>
                  <a:pt x="16982" y="21297"/>
                  <a:pt x="16321" y="21419"/>
                </a:cubicBezTo>
                <a:cubicBezTo>
                  <a:pt x="15660" y="21540"/>
                  <a:pt x="15010" y="21599"/>
                  <a:pt x="14380" y="21599"/>
                </a:cubicBezTo>
                <a:cubicBezTo>
                  <a:pt x="13730" y="21599"/>
                  <a:pt x="13077" y="21554"/>
                  <a:pt x="12424" y="21461"/>
                </a:cubicBezTo>
                <a:cubicBezTo>
                  <a:pt x="11772" y="21362"/>
                  <a:pt x="11127" y="21235"/>
                  <a:pt x="10497" y="21074"/>
                </a:cubicBezTo>
                <a:cubicBezTo>
                  <a:pt x="9864" y="20894"/>
                  <a:pt x="9237" y="20702"/>
                  <a:pt x="8610" y="20493"/>
                </a:cubicBezTo>
                <a:cubicBezTo>
                  <a:pt x="7982" y="20286"/>
                  <a:pt x="7341" y="20182"/>
                  <a:pt x="6680" y="20182"/>
                </a:cubicBezTo>
                <a:lnTo>
                  <a:pt x="1607" y="20182"/>
                </a:lnTo>
                <a:cubicBezTo>
                  <a:pt x="1167" y="20182"/>
                  <a:pt x="785" y="20029"/>
                  <a:pt x="471" y="19713"/>
                </a:cubicBezTo>
                <a:cubicBezTo>
                  <a:pt x="158" y="19405"/>
                  <a:pt x="0" y="19024"/>
                  <a:pt x="0" y="18572"/>
                </a:cubicBezTo>
                <a:lnTo>
                  <a:pt x="0" y="9880"/>
                </a:lnTo>
                <a:cubicBezTo>
                  <a:pt x="0" y="9440"/>
                  <a:pt x="158" y="9064"/>
                  <a:pt x="471" y="8753"/>
                </a:cubicBezTo>
                <a:cubicBezTo>
                  <a:pt x="785" y="8440"/>
                  <a:pt x="1167" y="8285"/>
                  <a:pt x="1607" y="8285"/>
                </a:cubicBezTo>
                <a:lnTo>
                  <a:pt x="6315" y="8285"/>
                </a:lnTo>
                <a:cubicBezTo>
                  <a:pt x="6558" y="8160"/>
                  <a:pt x="6750" y="8022"/>
                  <a:pt x="6897" y="7872"/>
                </a:cubicBezTo>
                <a:cubicBezTo>
                  <a:pt x="7041" y="7723"/>
                  <a:pt x="7197" y="7548"/>
                  <a:pt x="7369" y="7342"/>
                </a:cubicBezTo>
                <a:cubicBezTo>
                  <a:pt x="7513" y="7161"/>
                  <a:pt x="7663" y="6986"/>
                  <a:pt x="7810" y="6819"/>
                </a:cubicBezTo>
                <a:cubicBezTo>
                  <a:pt x="7957" y="6653"/>
                  <a:pt x="8112" y="6483"/>
                  <a:pt x="8276" y="6311"/>
                </a:cubicBezTo>
                <a:cubicBezTo>
                  <a:pt x="8570" y="5997"/>
                  <a:pt x="8918" y="5690"/>
                  <a:pt x="9302" y="5385"/>
                </a:cubicBezTo>
                <a:cubicBezTo>
                  <a:pt x="9692" y="5085"/>
                  <a:pt x="9989" y="4749"/>
                  <a:pt x="10195" y="4379"/>
                </a:cubicBezTo>
                <a:cubicBezTo>
                  <a:pt x="10339" y="4117"/>
                  <a:pt x="10443" y="3826"/>
                  <a:pt x="10506" y="3507"/>
                </a:cubicBezTo>
                <a:cubicBezTo>
                  <a:pt x="10565" y="3188"/>
                  <a:pt x="10627" y="2866"/>
                  <a:pt x="10675" y="2538"/>
                </a:cubicBezTo>
                <a:cubicBezTo>
                  <a:pt x="10726" y="2216"/>
                  <a:pt x="10780" y="1900"/>
                  <a:pt x="10845" y="1592"/>
                </a:cubicBezTo>
                <a:cubicBezTo>
                  <a:pt x="10907" y="1287"/>
                  <a:pt x="11014" y="1016"/>
                  <a:pt x="11161" y="776"/>
                </a:cubicBezTo>
                <a:cubicBezTo>
                  <a:pt x="11311" y="536"/>
                  <a:pt x="11523" y="350"/>
                  <a:pt x="11800" y="208"/>
                </a:cubicBezTo>
                <a:cubicBezTo>
                  <a:pt x="12074" y="67"/>
                  <a:pt x="12441" y="0"/>
                  <a:pt x="12902" y="0"/>
                </a:cubicBezTo>
                <a:cubicBezTo>
                  <a:pt x="13450" y="0"/>
                  <a:pt x="13956" y="112"/>
                  <a:pt x="14411" y="344"/>
                </a:cubicBezTo>
                <a:cubicBezTo>
                  <a:pt x="14869" y="573"/>
                  <a:pt x="15250" y="881"/>
                  <a:pt x="15567" y="1270"/>
                </a:cubicBezTo>
                <a:cubicBezTo>
                  <a:pt x="15880" y="1657"/>
                  <a:pt x="16126" y="2101"/>
                  <a:pt x="16304" y="2600"/>
                </a:cubicBezTo>
                <a:cubicBezTo>
                  <a:pt x="16479" y="3103"/>
                  <a:pt x="16570" y="3609"/>
                  <a:pt x="16570" y="4123"/>
                </a:cubicBezTo>
                <a:cubicBezTo>
                  <a:pt x="16570" y="4653"/>
                  <a:pt x="16491" y="5162"/>
                  <a:pt x="16332" y="5645"/>
                </a:cubicBezTo>
                <a:cubicBezTo>
                  <a:pt x="16174" y="6125"/>
                  <a:pt x="15982" y="6610"/>
                  <a:pt x="15759" y="7096"/>
                </a:cubicBezTo>
                <a:cubicBezTo>
                  <a:pt x="16072" y="7079"/>
                  <a:pt x="16389" y="7057"/>
                  <a:pt x="16705" y="7034"/>
                </a:cubicBezTo>
                <a:cubicBezTo>
                  <a:pt x="17019" y="7011"/>
                  <a:pt x="17335" y="7000"/>
                  <a:pt x="17652" y="7000"/>
                </a:cubicBezTo>
                <a:cubicBezTo>
                  <a:pt x="18149" y="7000"/>
                  <a:pt x="18630" y="7048"/>
                  <a:pt x="19099" y="7144"/>
                </a:cubicBezTo>
                <a:cubicBezTo>
                  <a:pt x="19568" y="7237"/>
                  <a:pt x="19986" y="7395"/>
                  <a:pt x="20356" y="7616"/>
                </a:cubicBezTo>
                <a:cubicBezTo>
                  <a:pt x="20726" y="7839"/>
                  <a:pt x="21026" y="8144"/>
                  <a:pt x="21255" y="8528"/>
                </a:cubicBezTo>
                <a:cubicBezTo>
                  <a:pt x="21486" y="8918"/>
                  <a:pt x="21599" y="9409"/>
                  <a:pt x="21599" y="10002"/>
                </a:cubicBezTo>
                <a:cubicBezTo>
                  <a:pt x="21599" y="10265"/>
                  <a:pt x="21580" y="10519"/>
                  <a:pt x="21534" y="10773"/>
                </a:cubicBezTo>
                <a:cubicBezTo>
                  <a:pt x="21484" y="11030"/>
                  <a:pt x="21419" y="11284"/>
                  <a:pt x="21328" y="11543"/>
                </a:cubicBezTo>
                <a:moveTo>
                  <a:pt x="4258" y="18519"/>
                </a:moveTo>
                <a:cubicBezTo>
                  <a:pt x="4555" y="18519"/>
                  <a:pt x="4809" y="18417"/>
                  <a:pt x="5024" y="18214"/>
                </a:cubicBezTo>
                <a:cubicBezTo>
                  <a:pt x="5233" y="18013"/>
                  <a:pt x="5340" y="17759"/>
                  <a:pt x="5340" y="17454"/>
                </a:cubicBezTo>
                <a:cubicBezTo>
                  <a:pt x="5340" y="17155"/>
                  <a:pt x="5233" y="16900"/>
                  <a:pt x="5024" y="16686"/>
                </a:cubicBezTo>
                <a:cubicBezTo>
                  <a:pt x="4812" y="16477"/>
                  <a:pt x="4557" y="16372"/>
                  <a:pt x="4258" y="16372"/>
                </a:cubicBezTo>
                <a:cubicBezTo>
                  <a:pt x="3941" y="16372"/>
                  <a:pt x="3684" y="16477"/>
                  <a:pt x="3486" y="16686"/>
                </a:cubicBezTo>
                <a:cubicBezTo>
                  <a:pt x="3289" y="16900"/>
                  <a:pt x="3190" y="17155"/>
                  <a:pt x="3190" y="17454"/>
                </a:cubicBezTo>
                <a:cubicBezTo>
                  <a:pt x="3190" y="17767"/>
                  <a:pt x="3289" y="18024"/>
                  <a:pt x="3486" y="18222"/>
                </a:cubicBezTo>
                <a:cubicBezTo>
                  <a:pt x="3681" y="18420"/>
                  <a:pt x="3939" y="18519"/>
                  <a:pt x="4258" y="18519"/>
                </a:cubicBezTo>
                <a:moveTo>
                  <a:pt x="19164" y="14342"/>
                </a:moveTo>
                <a:cubicBezTo>
                  <a:pt x="19703" y="13901"/>
                  <a:pt x="19975" y="13345"/>
                  <a:pt x="19975" y="12679"/>
                </a:cubicBezTo>
                <a:cubicBezTo>
                  <a:pt x="19975" y="12473"/>
                  <a:pt x="19918" y="12281"/>
                  <a:pt x="19805" y="12097"/>
                </a:cubicBezTo>
                <a:cubicBezTo>
                  <a:pt x="19695" y="11919"/>
                  <a:pt x="19576" y="11761"/>
                  <a:pt x="19446" y="11623"/>
                </a:cubicBezTo>
                <a:cubicBezTo>
                  <a:pt x="19590" y="11363"/>
                  <a:pt x="19720" y="11106"/>
                  <a:pt x="19833" y="10849"/>
                </a:cubicBezTo>
                <a:cubicBezTo>
                  <a:pt x="19944" y="10592"/>
                  <a:pt x="20003" y="10312"/>
                  <a:pt x="20003" y="10002"/>
                </a:cubicBezTo>
                <a:cubicBezTo>
                  <a:pt x="20003" y="9688"/>
                  <a:pt x="19924" y="9440"/>
                  <a:pt x="19766" y="9251"/>
                </a:cubicBezTo>
                <a:cubicBezTo>
                  <a:pt x="19607" y="9070"/>
                  <a:pt x="19415" y="8929"/>
                  <a:pt x="19184" y="8833"/>
                </a:cubicBezTo>
                <a:cubicBezTo>
                  <a:pt x="18955" y="8739"/>
                  <a:pt x="18697" y="8683"/>
                  <a:pt x="18418" y="8663"/>
                </a:cubicBezTo>
                <a:cubicBezTo>
                  <a:pt x="18138" y="8643"/>
                  <a:pt x="17884" y="8635"/>
                  <a:pt x="17649" y="8635"/>
                </a:cubicBezTo>
                <a:cubicBezTo>
                  <a:pt x="17242" y="8635"/>
                  <a:pt x="16835" y="8649"/>
                  <a:pt x="16423" y="8677"/>
                </a:cubicBezTo>
                <a:cubicBezTo>
                  <a:pt x="16010" y="8706"/>
                  <a:pt x="15606" y="8720"/>
                  <a:pt x="15199" y="8720"/>
                </a:cubicBezTo>
                <a:cubicBezTo>
                  <a:pt x="14917" y="8720"/>
                  <a:pt x="14643" y="8706"/>
                  <a:pt x="14366" y="8677"/>
                </a:cubicBezTo>
                <a:cubicBezTo>
                  <a:pt x="14089" y="8649"/>
                  <a:pt x="13829" y="8584"/>
                  <a:pt x="13574" y="8474"/>
                </a:cubicBezTo>
                <a:cubicBezTo>
                  <a:pt x="13574" y="8104"/>
                  <a:pt x="13645" y="7754"/>
                  <a:pt x="13792" y="7421"/>
                </a:cubicBezTo>
                <a:cubicBezTo>
                  <a:pt x="13936" y="7087"/>
                  <a:pt x="14094" y="6751"/>
                  <a:pt x="14275" y="6413"/>
                </a:cubicBezTo>
                <a:cubicBezTo>
                  <a:pt x="14448" y="6074"/>
                  <a:pt x="14606" y="5721"/>
                  <a:pt x="14747" y="5351"/>
                </a:cubicBezTo>
                <a:cubicBezTo>
                  <a:pt x="14886" y="4984"/>
                  <a:pt x="14953" y="4574"/>
                  <a:pt x="14953" y="4122"/>
                </a:cubicBezTo>
                <a:cubicBezTo>
                  <a:pt x="14953" y="3823"/>
                  <a:pt x="14905" y="3529"/>
                  <a:pt x="14812" y="3236"/>
                </a:cubicBezTo>
                <a:cubicBezTo>
                  <a:pt x="14716" y="2945"/>
                  <a:pt x="14583" y="2677"/>
                  <a:pt x="14411" y="2439"/>
                </a:cubicBezTo>
                <a:cubicBezTo>
                  <a:pt x="14238" y="2199"/>
                  <a:pt x="14027" y="2002"/>
                  <a:pt x="13775" y="1843"/>
                </a:cubicBezTo>
                <a:cubicBezTo>
                  <a:pt x="13521" y="1688"/>
                  <a:pt x="13230" y="1606"/>
                  <a:pt x="12893" y="1606"/>
                </a:cubicBezTo>
                <a:lnTo>
                  <a:pt x="12744" y="1606"/>
                </a:lnTo>
                <a:cubicBezTo>
                  <a:pt x="12681" y="1606"/>
                  <a:pt x="12631" y="1617"/>
                  <a:pt x="12594" y="1634"/>
                </a:cubicBezTo>
                <a:cubicBezTo>
                  <a:pt x="12523" y="1671"/>
                  <a:pt x="12481" y="1705"/>
                  <a:pt x="12472" y="1742"/>
                </a:cubicBezTo>
                <a:cubicBezTo>
                  <a:pt x="12464" y="1778"/>
                  <a:pt x="12450" y="1838"/>
                  <a:pt x="12430" y="1920"/>
                </a:cubicBezTo>
                <a:cubicBezTo>
                  <a:pt x="12323" y="2450"/>
                  <a:pt x="12221" y="3007"/>
                  <a:pt x="12128" y="3586"/>
                </a:cubicBezTo>
                <a:cubicBezTo>
                  <a:pt x="12034" y="4167"/>
                  <a:pt x="11854" y="4698"/>
                  <a:pt x="11596" y="5176"/>
                </a:cubicBezTo>
                <a:cubicBezTo>
                  <a:pt x="11334" y="5636"/>
                  <a:pt x="11000" y="6034"/>
                  <a:pt x="10596" y="6367"/>
                </a:cubicBezTo>
                <a:cubicBezTo>
                  <a:pt x="10189" y="6701"/>
                  <a:pt x="9802" y="7051"/>
                  <a:pt x="9432" y="7421"/>
                </a:cubicBezTo>
                <a:cubicBezTo>
                  <a:pt x="9169" y="7700"/>
                  <a:pt x="8949" y="7954"/>
                  <a:pt x="8771" y="8183"/>
                </a:cubicBezTo>
                <a:cubicBezTo>
                  <a:pt x="8593" y="8412"/>
                  <a:pt x="8403" y="8632"/>
                  <a:pt x="8211" y="8833"/>
                </a:cubicBezTo>
                <a:cubicBezTo>
                  <a:pt x="8016" y="9036"/>
                  <a:pt x="7799" y="9222"/>
                  <a:pt x="7556" y="9400"/>
                </a:cubicBezTo>
                <a:cubicBezTo>
                  <a:pt x="7313" y="9575"/>
                  <a:pt x="7019" y="9736"/>
                  <a:pt x="6674" y="9880"/>
                </a:cubicBezTo>
                <a:lnTo>
                  <a:pt x="6646" y="9880"/>
                </a:lnTo>
                <a:lnTo>
                  <a:pt x="6646" y="18572"/>
                </a:lnTo>
                <a:cubicBezTo>
                  <a:pt x="7279" y="18572"/>
                  <a:pt x="7889" y="18649"/>
                  <a:pt x="8485" y="18795"/>
                </a:cubicBezTo>
                <a:cubicBezTo>
                  <a:pt x="9081" y="18945"/>
                  <a:pt x="9683" y="19103"/>
                  <a:pt x="10294" y="19270"/>
                </a:cubicBezTo>
                <a:cubicBezTo>
                  <a:pt x="10901" y="19439"/>
                  <a:pt x="11537" y="19592"/>
                  <a:pt x="12207" y="19741"/>
                </a:cubicBezTo>
                <a:cubicBezTo>
                  <a:pt x="12874" y="19891"/>
                  <a:pt x="13594" y="19965"/>
                  <a:pt x="14374" y="19965"/>
                </a:cubicBezTo>
                <a:cubicBezTo>
                  <a:pt x="14781" y="19965"/>
                  <a:pt x="15222" y="19939"/>
                  <a:pt x="15699" y="19885"/>
                </a:cubicBezTo>
                <a:cubicBezTo>
                  <a:pt x="16177" y="19829"/>
                  <a:pt x="16626" y="19710"/>
                  <a:pt x="17047" y="19527"/>
                </a:cubicBezTo>
                <a:cubicBezTo>
                  <a:pt x="17468" y="19343"/>
                  <a:pt x="17816" y="19086"/>
                  <a:pt x="18101" y="18761"/>
                </a:cubicBezTo>
                <a:cubicBezTo>
                  <a:pt x="18387" y="18440"/>
                  <a:pt x="18525" y="18010"/>
                  <a:pt x="18525" y="17477"/>
                </a:cubicBezTo>
                <a:cubicBezTo>
                  <a:pt x="18525" y="17386"/>
                  <a:pt x="18522" y="17304"/>
                  <a:pt x="18517" y="17225"/>
                </a:cubicBezTo>
                <a:cubicBezTo>
                  <a:pt x="18503" y="17152"/>
                  <a:pt x="18488" y="17070"/>
                  <a:pt x="18471" y="16980"/>
                </a:cubicBezTo>
                <a:cubicBezTo>
                  <a:pt x="18785" y="16836"/>
                  <a:pt x="19028" y="16596"/>
                  <a:pt x="19195" y="16262"/>
                </a:cubicBezTo>
                <a:cubicBezTo>
                  <a:pt x="19364" y="15929"/>
                  <a:pt x="19446" y="15593"/>
                  <a:pt x="19446" y="15263"/>
                </a:cubicBezTo>
                <a:cubicBezTo>
                  <a:pt x="19449" y="14912"/>
                  <a:pt x="19350" y="14605"/>
                  <a:pt x="19164" y="14342"/>
                </a:cubicBezTo>
              </a:path>
            </a:pathLst>
          </a:custGeom>
          <a:solidFill>
            <a:srgbClr val="4E5E6B"/>
          </a:solidFill>
          <a:ln>
            <a:noFill/>
          </a:ln>
          <a:effectLst/>
        </p:spPr>
        <p:txBody>
          <a:bodyPr lIns="38100" tIns="38100" rIns="38100" bIns="38100" anchor="ctr"/>
          <a:lstStyle/>
          <a:p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5189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87666AD-D6CF-B683-5AAD-B4A25C0AD813}"/>
              </a:ext>
            </a:extLst>
          </p:cNvPr>
          <p:cNvSpPr/>
          <p:nvPr/>
        </p:nvSpPr>
        <p:spPr>
          <a:xfrm>
            <a:off x="0" y="4236621"/>
            <a:ext cx="12192000" cy="2636932"/>
          </a:xfrm>
          <a:prstGeom prst="roundRect">
            <a:avLst>
              <a:gd name="adj" fmla="val 0"/>
            </a:avLst>
          </a:pr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梯形 23">
            <a:extLst>
              <a:ext uri="{FF2B5EF4-FFF2-40B4-BE49-F238E27FC236}">
                <a16:creationId xmlns:a16="http://schemas.microsoft.com/office/drawing/2014/main" id="{D515F824-EBA2-F6C0-81C9-EE180A590DE4}"/>
              </a:ext>
            </a:extLst>
          </p:cNvPr>
          <p:cNvSpPr/>
          <p:nvPr/>
        </p:nvSpPr>
        <p:spPr>
          <a:xfrm>
            <a:off x="1262743" y="3829144"/>
            <a:ext cx="9666514" cy="615553"/>
          </a:xfrm>
          <a:prstGeom prst="trapezoid">
            <a:avLst/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CAD227C-EF66-44D2-7756-8794B6FDC2D2}"/>
              </a:ext>
            </a:extLst>
          </p:cNvPr>
          <p:cNvSpPr txBox="1"/>
          <p:nvPr/>
        </p:nvSpPr>
        <p:spPr>
          <a:xfrm flipH="1">
            <a:off x="1813526" y="1545099"/>
            <a:ext cx="85877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感谢老师聆听指导</a:t>
            </a:r>
          </a:p>
        </p:txBody>
      </p: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D07D31F2-03E0-E601-FD4B-21B18069E8FC}"/>
              </a:ext>
            </a:extLst>
          </p:cNvPr>
          <p:cNvGrpSpPr/>
          <p:nvPr/>
        </p:nvGrpSpPr>
        <p:grpSpPr>
          <a:xfrm>
            <a:off x="5129211" y="505853"/>
            <a:ext cx="1933576" cy="705954"/>
            <a:chOff x="5129211" y="600354"/>
            <a:chExt cx="1933576" cy="705954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1D1C46CE-B6D4-ECAB-DCB8-80BB17094D81}"/>
                </a:ext>
              </a:extLst>
            </p:cNvPr>
            <p:cNvGrpSpPr/>
            <p:nvPr/>
          </p:nvGrpSpPr>
          <p:grpSpPr>
            <a:xfrm>
              <a:off x="5129211" y="600354"/>
              <a:ext cx="705954" cy="705954"/>
              <a:chOff x="4719753" y="720468"/>
              <a:chExt cx="932120" cy="932120"/>
            </a:xfrm>
          </p:grpSpPr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FF9DD63B-CE23-B985-566B-CE733BFE6C88}"/>
                  </a:ext>
                </a:extLst>
              </p:cNvPr>
              <p:cNvSpPr/>
              <p:nvPr/>
            </p:nvSpPr>
            <p:spPr>
              <a:xfrm>
                <a:off x="4719753" y="720468"/>
                <a:ext cx="932120" cy="932120"/>
              </a:xfrm>
              <a:prstGeom prst="ellipse">
                <a:avLst/>
              </a:prstGeom>
              <a:noFill/>
              <a:ln>
                <a:solidFill>
                  <a:srgbClr val="4E5E6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2E59DAAC-1616-E365-EAE6-5E23BCD14082}"/>
                  </a:ext>
                </a:extLst>
              </p:cNvPr>
              <p:cNvSpPr/>
              <p:nvPr/>
            </p:nvSpPr>
            <p:spPr>
              <a:xfrm>
                <a:off x="4842478" y="843193"/>
                <a:ext cx="686670" cy="686670"/>
              </a:xfrm>
              <a:prstGeom prst="ellipse">
                <a:avLst/>
              </a:prstGeom>
              <a:solidFill>
                <a:srgbClr val="4E5E6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ym typeface="+mn-lt"/>
                </a:endParaRPr>
              </a:p>
            </p:txBody>
          </p:sp>
          <p:sp>
            <p:nvSpPr>
              <p:cNvPr id="59" name="school-building_46763">
                <a:extLst>
                  <a:ext uri="{FF2B5EF4-FFF2-40B4-BE49-F238E27FC236}">
                    <a16:creationId xmlns:a16="http://schemas.microsoft.com/office/drawing/2014/main" id="{28C5DF3A-F805-483A-C05D-194033563F60}"/>
                  </a:ext>
                </a:extLst>
              </p:cNvPr>
              <p:cNvSpPr/>
              <p:nvPr/>
            </p:nvSpPr>
            <p:spPr>
              <a:xfrm>
                <a:off x="4944187" y="984810"/>
                <a:ext cx="483252" cy="394293"/>
              </a:xfrm>
              <a:custGeom>
                <a:avLst/>
                <a:gdLst>
                  <a:gd name="connsiteX0" fmla="*/ 508188 w 609120"/>
                  <a:gd name="connsiteY0" fmla="*/ 388434 h 496992"/>
                  <a:gd name="connsiteX1" fmla="*/ 508188 w 609120"/>
                  <a:gd name="connsiteY1" fmla="*/ 438152 h 496992"/>
                  <a:gd name="connsiteX2" fmla="*/ 557983 w 609120"/>
                  <a:gd name="connsiteY2" fmla="*/ 438152 h 496992"/>
                  <a:gd name="connsiteX3" fmla="*/ 557983 w 609120"/>
                  <a:gd name="connsiteY3" fmla="*/ 388434 h 496992"/>
                  <a:gd name="connsiteX4" fmla="*/ 51136 w 609120"/>
                  <a:gd name="connsiteY4" fmla="*/ 388434 h 496992"/>
                  <a:gd name="connsiteX5" fmla="*/ 51136 w 609120"/>
                  <a:gd name="connsiteY5" fmla="*/ 438152 h 496992"/>
                  <a:gd name="connsiteX6" fmla="*/ 100931 w 609120"/>
                  <a:gd name="connsiteY6" fmla="*/ 438152 h 496992"/>
                  <a:gd name="connsiteX7" fmla="*/ 100931 w 609120"/>
                  <a:gd name="connsiteY7" fmla="*/ 388434 h 496992"/>
                  <a:gd name="connsiteX8" fmla="*/ 508188 w 609120"/>
                  <a:gd name="connsiteY8" fmla="*/ 314770 h 496992"/>
                  <a:gd name="connsiteX9" fmla="*/ 508188 w 609120"/>
                  <a:gd name="connsiteY9" fmla="*/ 364430 h 496992"/>
                  <a:gd name="connsiteX10" fmla="*/ 557983 w 609120"/>
                  <a:gd name="connsiteY10" fmla="*/ 364430 h 496992"/>
                  <a:gd name="connsiteX11" fmla="*/ 557983 w 609120"/>
                  <a:gd name="connsiteY11" fmla="*/ 314770 h 496992"/>
                  <a:gd name="connsiteX12" fmla="*/ 51136 w 609120"/>
                  <a:gd name="connsiteY12" fmla="*/ 314770 h 496992"/>
                  <a:gd name="connsiteX13" fmla="*/ 51136 w 609120"/>
                  <a:gd name="connsiteY13" fmla="*/ 364430 h 496992"/>
                  <a:gd name="connsiteX14" fmla="*/ 100931 w 609120"/>
                  <a:gd name="connsiteY14" fmla="*/ 364430 h 496992"/>
                  <a:gd name="connsiteX15" fmla="*/ 100931 w 609120"/>
                  <a:gd name="connsiteY15" fmla="*/ 314770 h 496992"/>
                  <a:gd name="connsiteX16" fmla="*/ 354456 w 609120"/>
                  <a:gd name="connsiteY16" fmla="*/ 314763 h 496992"/>
                  <a:gd name="connsiteX17" fmla="*/ 354456 w 609120"/>
                  <a:gd name="connsiteY17" fmla="*/ 364425 h 496992"/>
                  <a:gd name="connsiteX18" fmla="*/ 404189 w 609120"/>
                  <a:gd name="connsiteY18" fmla="*/ 364425 h 496992"/>
                  <a:gd name="connsiteX19" fmla="*/ 404189 w 609120"/>
                  <a:gd name="connsiteY19" fmla="*/ 314763 h 496992"/>
                  <a:gd name="connsiteX20" fmla="*/ 279770 w 609120"/>
                  <a:gd name="connsiteY20" fmla="*/ 314763 h 496992"/>
                  <a:gd name="connsiteX21" fmla="*/ 279770 w 609120"/>
                  <a:gd name="connsiteY21" fmla="*/ 364425 h 496992"/>
                  <a:gd name="connsiteX22" fmla="*/ 329561 w 609120"/>
                  <a:gd name="connsiteY22" fmla="*/ 364425 h 496992"/>
                  <a:gd name="connsiteX23" fmla="*/ 329561 w 609120"/>
                  <a:gd name="connsiteY23" fmla="*/ 314763 h 496992"/>
                  <a:gd name="connsiteX24" fmla="*/ 205085 w 609120"/>
                  <a:gd name="connsiteY24" fmla="*/ 314763 h 496992"/>
                  <a:gd name="connsiteX25" fmla="*/ 205085 w 609120"/>
                  <a:gd name="connsiteY25" fmla="*/ 364425 h 496992"/>
                  <a:gd name="connsiteX26" fmla="*/ 254875 w 609120"/>
                  <a:gd name="connsiteY26" fmla="*/ 364425 h 496992"/>
                  <a:gd name="connsiteX27" fmla="*/ 254875 w 609120"/>
                  <a:gd name="connsiteY27" fmla="*/ 314763 h 496992"/>
                  <a:gd name="connsiteX28" fmla="*/ 469471 w 609120"/>
                  <a:gd name="connsiteY28" fmla="*/ 288542 h 496992"/>
                  <a:gd name="connsiteX29" fmla="*/ 596700 w 609120"/>
                  <a:gd name="connsiteY29" fmla="*/ 288542 h 496992"/>
                  <a:gd name="connsiteX30" fmla="*/ 596700 w 609120"/>
                  <a:gd name="connsiteY30" fmla="*/ 496992 h 496992"/>
                  <a:gd name="connsiteX31" fmla="*/ 469471 w 609120"/>
                  <a:gd name="connsiteY31" fmla="*/ 496992 h 496992"/>
                  <a:gd name="connsiteX32" fmla="*/ 12419 w 609120"/>
                  <a:gd name="connsiteY32" fmla="*/ 288542 h 496992"/>
                  <a:gd name="connsiteX33" fmla="*/ 139648 w 609120"/>
                  <a:gd name="connsiteY33" fmla="*/ 288542 h 496992"/>
                  <a:gd name="connsiteX34" fmla="*/ 139648 w 609120"/>
                  <a:gd name="connsiteY34" fmla="*/ 496992 h 496992"/>
                  <a:gd name="connsiteX35" fmla="*/ 12419 w 609120"/>
                  <a:gd name="connsiteY35" fmla="*/ 496992 h 496992"/>
                  <a:gd name="connsiteX36" fmla="*/ 469471 w 609120"/>
                  <a:gd name="connsiteY36" fmla="*/ 257070 h 496992"/>
                  <a:gd name="connsiteX37" fmla="*/ 609120 w 609120"/>
                  <a:gd name="connsiteY37" fmla="*/ 257070 h 496992"/>
                  <a:gd name="connsiteX38" fmla="*/ 609120 w 609120"/>
                  <a:gd name="connsiteY38" fmla="*/ 271959 h 496992"/>
                  <a:gd name="connsiteX39" fmla="*/ 469471 w 609120"/>
                  <a:gd name="connsiteY39" fmla="*/ 271959 h 496992"/>
                  <a:gd name="connsiteX40" fmla="*/ 0 w 609120"/>
                  <a:gd name="connsiteY40" fmla="*/ 257070 h 496992"/>
                  <a:gd name="connsiteX41" fmla="*/ 139649 w 609120"/>
                  <a:gd name="connsiteY41" fmla="*/ 257070 h 496992"/>
                  <a:gd name="connsiteX42" fmla="*/ 139649 w 609120"/>
                  <a:gd name="connsiteY42" fmla="*/ 271959 h 496992"/>
                  <a:gd name="connsiteX43" fmla="*/ 0 w 609120"/>
                  <a:gd name="connsiteY43" fmla="*/ 271959 h 496992"/>
                  <a:gd name="connsiteX44" fmla="*/ 354456 w 609120"/>
                  <a:gd name="connsiteY44" fmla="*/ 240183 h 496992"/>
                  <a:gd name="connsiteX45" fmla="*/ 354456 w 609120"/>
                  <a:gd name="connsiteY45" fmla="*/ 289903 h 496992"/>
                  <a:gd name="connsiteX46" fmla="*/ 404189 w 609120"/>
                  <a:gd name="connsiteY46" fmla="*/ 289903 h 496992"/>
                  <a:gd name="connsiteX47" fmla="*/ 404189 w 609120"/>
                  <a:gd name="connsiteY47" fmla="*/ 240183 h 496992"/>
                  <a:gd name="connsiteX48" fmla="*/ 279770 w 609120"/>
                  <a:gd name="connsiteY48" fmla="*/ 240183 h 496992"/>
                  <a:gd name="connsiteX49" fmla="*/ 279770 w 609120"/>
                  <a:gd name="connsiteY49" fmla="*/ 289903 h 496992"/>
                  <a:gd name="connsiteX50" fmla="*/ 329561 w 609120"/>
                  <a:gd name="connsiteY50" fmla="*/ 289903 h 496992"/>
                  <a:gd name="connsiteX51" fmla="*/ 329561 w 609120"/>
                  <a:gd name="connsiteY51" fmla="*/ 240183 h 496992"/>
                  <a:gd name="connsiteX52" fmla="*/ 205085 w 609120"/>
                  <a:gd name="connsiteY52" fmla="*/ 240183 h 496992"/>
                  <a:gd name="connsiteX53" fmla="*/ 205085 w 609120"/>
                  <a:gd name="connsiteY53" fmla="*/ 289903 h 496992"/>
                  <a:gd name="connsiteX54" fmla="*/ 254875 w 609120"/>
                  <a:gd name="connsiteY54" fmla="*/ 289903 h 496992"/>
                  <a:gd name="connsiteX55" fmla="*/ 254875 w 609120"/>
                  <a:gd name="connsiteY55" fmla="*/ 240183 h 496992"/>
                  <a:gd name="connsiteX56" fmla="*/ 354456 w 609120"/>
                  <a:gd name="connsiteY56" fmla="*/ 165603 h 496992"/>
                  <a:gd name="connsiteX57" fmla="*/ 354456 w 609120"/>
                  <a:gd name="connsiteY57" fmla="*/ 215323 h 496992"/>
                  <a:gd name="connsiteX58" fmla="*/ 404189 w 609120"/>
                  <a:gd name="connsiteY58" fmla="*/ 215323 h 496992"/>
                  <a:gd name="connsiteX59" fmla="*/ 404189 w 609120"/>
                  <a:gd name="connsiteY59" fmla="*/ 165603 h 496992"/>
                  <a:gd name="connsiteX60" fmla="*/ 279770 w 609120"/>
                  <a:gd name="connsiteY60" fmla="*/ 165603 h 496992"/>
                  <a:gd name="connsiteX61" fmla="*/ 279770 w 609120"/>
                  <a:gd name="connsiteY61" fmla="*/ 215323 h 496992"/>
                  <a:gd name="connsiteX62" fmla="*/ 329561 w 609120"/>
                  <a:gd name="connsiteY62" fmla="*/ 215323 h 496992"/>
                  <a:gd name="connsiteX63" fmla="*/ 329561 w 609120"/>
                  <a:gd name="connsiteY63" fmla="*/ 165603 h 496992"/>
                  <a:gd name="connsiteX64" fmla="*/ 205085 w 609120"/>
                  <a:gd name="connsiteY64" fmla="*/ 165603 h 496992"/>
                  <a:gd name="connsiteX65" fmla="*/ 205085 w 609120"/>
                  <a:gd name="connsiteY65" fmla="*/ 215323 h 496992"/>
                  <a:gd name="connsiteX66" fmla="*/ 254875 w 609120"/>
                  <a:gd name="connsiteY66" fmla="*/ 215323 h 496992"/>
                  <a:gd name="connsiteX67" fmla="*/ 254875 w 609120"/>
                  <a:gd name="connsiteY67" fmla="*/ 165603 h 496992"/>
                  <a:gd name="connsiteX68" fmla="*/ 304666 w 609120"/>
                  <a:gd name="connsiteY68" fmla="*/ 50313 h 496992"/>
                  <a:gd name="connsiteX69" fmla="*/ 446043 w 609120"/>
                  <a:gd name="connsiteY69" fmla="*/ 144792 h 496992"/>
                  <a:gd name="connsiteX70" fmla="*/ 446043 w 609120"/>
                  <a:gd name="connsiteY70" fmla="*/ 496992 h 496992"/>
                  <a:gd name="connsiteX71" fmla="*/ 346119 w 609120"/>
                  <a:gd name="connsiteY71" fmla="*/ 496992 h 496992"/>
                  <a:gd name="connsiteX72" fmla="*/ 346119 w 609120"/>
                  <a:gd name="connsiteY72" fmla="*/ 381018 h 496992"/>
                  <a:gd name="connsiteX73" fmla="*/ 263154 w 609120"/>
                  <a:gd name="connsiteY73" fmla="*/ 381018 h 496992"/>
                  <a:gd name="connsiteX74" fmla="*/ 263154 w 609120"/>
                  <a:gd name="connsiteY74" fmla="*/ 496992 h 496992"/>
                  <a:gd name="connsiteX75" fmla="*/ 163288 w 609120"/>
                  <a:gd name="connsiteY75" fmla="*/ 496992 h 496992"/>
                  <a:gd name="connsiteX76" fmla="*/ 163288 w 609120"/>
                  <a:gd name="connsiteY76" fmla="*/ 144792 h 496992"/>
                  <a:gd name="connsiteX77" fmla="*/ 304666 w 609120"/>
                  <a:gd name="connsiteY77" fmla="*/ 0 h 496992"/>
                  <a:gd name="connsiteX78" fmla="*/ 501719 w 609120"/>
                  <a:gd name="connsiteY78" fmla="*/ 131040 h 496992"/>
                  <a:gd name="connsiteX79" fmla="*/ 455296 w 609120"/>
                  <a:gd name="connsiteY79" fmla="*/ 131040 h 496992"/>
                  <a:gd name="connsiteX80" fmla="*/ 309291 w 609120"/>
                  <a:gd name="connsiteY80" fmla="*/ 33473 h 496992"/>
                  <a:gd name="connsiteX81" fmla="*/ 300040 w 609120"/>
                  <a:gd name="connsiteY81" fmla="*/ 33473 h 496992"/>
                  <a:gd name="connsiteX82" fmla="*/ 154035 w 609120"/>
                  <a:gd name="connsiteY82" fmla="*/ 131040 h 496992"/>
                  <a:gd name="connsiteX83" fmla="*/ 107612 w 609120"/>
                  <a:gd name="connsiteY83" fmla="*/ 131040 h 496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609120" h="496992">
                    <a:moveTo>
                      <a:pt x="508188" y="388434"/>
                    </a:moveTo>
                    <a:lnTo>
                      <a:pt x="508188" y="438152"/>
                    </a:lnTo>
                    <a:lnTo>
                      <a:pt x="557983" y="438152"/>
                    </a:lnTo>
                    <a:lnTo>
                      <a:pt x="557983" y="388434"/>
                    </a:lnTo>
                    <a:close/>
                    <a:moveTo>
                      <a:pt x="51136" y="388434"/>
                    </a:moveTo>
                    <a:lnTo>
                      <a:pt x="51136" y="438152"/>
                    </a:lnTo>
                    <a:lnTo>
                      <a:pt x="100931" y="438152"/>
                    </a:lnTo>
                    <a:lnTo>
                      <a:pt x="100931" y="388434"/>
                    </a:lnTo>
                    <a:close/>
                    <a:moveTo>
                      <a:pt x="508188" y="314770"/>
                    </a:moveTo>
                    <a:lnTo>
                      <a:pt x="508188" y="364430"/>
                    </a:lnTo>
                    <a:lnTo>
                      <a:pt x="557983" y="364430"/>
                    </a:lnTo>
                    <a:lnTo>
                      <a:pt x="557983" y="314770"/>
                    </a:lnTo>
                    <a:close/>
                    <a:moveTo>
                      <a:pt x="51136" y="314770"/>
                    </a:moveTo>
                    <a:lnTo>
                      <a:pt x="51136" y="364430"/>
                    </a:lnTo>
                    <a:lnTo>
                      <a:pt x="100931" y="364430"/>
                    </a:lnTo>
                    <a:lnTo>
                      <a:pt x="100931" y="314770"/>
                    </a:lnTo>
                    <a:close/>
                    <a:moveTo>
                      <a:pt x="354456" y="314763"/>
                    </a:moveTo>
                    <a:lnTo>
                      <a:pt x="354456" y="364425"/>
                    </a:lnTo>
                    <a:lnTo>
                      <a:pt x="404189" y="364425"/>
                    </a:lnTo>
                    <a:lnTo>
                      <a:pt x="404189" y="314763"/>
                    </a:lnTo>
                    <a:close/>
                    <a:moveTo>
                      <a:pt x="279770" y="314763"/>
                    </a:moveTo>
                    <a:lnTo>
                      <a:pt x="279770" y="364425"/>
                    </a:lnTo>
                    <a:lnTo>
                      <a:pt x="329561" y="364425"/>
                    </a:lnTo>
                    <a:lnTo>
                      <a:pt x="329561" y="314763"/>
                    </a:lnTo>
                    <a:close/>
                    <a:moveTo>
                      <a:pt x="205085" y="314763"/>
                    </a:moveTo>
                    <a:lnTo>
                      <a:pt x="205085" y="364425"/>
                    </a:lnTo>
                    <a:lnTo>
                      <a:pt x="254875" y="364425"/>
                    </a:lnTo>
                    <a:lnTo>
                      <a:pt x="254875" y="314763"/>
                    </a:lnTo>
                    <a:close/>
                    <a:moveTo>
                      <a:pt x="469471" y="288542"/>
                    </a:moveTo>
                    <a:lnTo>
                      <a:pt x="596700" y="288542"/>
                    </a:lnTo>
                    <a:lnTo>
                      <a:pt x="596700" y="496992"/>
                    </a:lnTo>
                    <a:lnTo>
                      <a:pt x="469471" y="496992"/>
                    </a:lnTo>
                    <a:close/>
                    <a:moveTo>
                      <a:pt x="12419" y="288542"/>
                    </a:moveTo>
                    <a:lnTo>
                      <a:pt x="139648" y="288542"/>
                    </a:lnTo>
                    <a:lnTo>
                      <a:pt x="139648" y="496992"/>
                    </a:lnTo>
                    <a:lnTo>
                      <a:pt x="12419" y="496992"/>
                    </a:lnTo>
                    <a:close/>
                    <a:moveTo>
                      <a:pt x="469471" y="257070"/>
                    </a:moveTo>
                    <a:lnTo>
                      <a:pt x="609120" y="257070"/>
                    </a:lnTo>
                    <a:lnTo>
                      <a:pt x="609120" y="271959"/>
                    </a:lnTo>
                    <a:lnTo>
                      <a:pt x="469471" y="271959"/>
                    </a:lnTo>
                    <a:close/>
                    <a:moveTo>
                      <a:pt x="0" y="257070"/>
                    </a:moveTo>
                    <a:lnTo>
                      <a:pt x="139649" y="257070"/>
                    </a:lnTo>
                    <a:lnTo>
                      <a:pt x="139649" y="271959"/>
                    </a:lnTo>
                    <a:lnTo>
                      <a:pt x="0" y="271959"/>
                    </a:lnTo>
                    <a:close/>
                    <a:moveTo>
                      <a:pt x="354456" y="240183"/>
                    </a:moveTo>
                    <a:lnTo>
                      <a:pt x="354456" y="289903"/>
                    </a:lnTo>
                    <a:lnTo>
                      <a:pt x="404189" y="289903"/>
                    </a:lnTo>
                    <a:lnTo>
                      <a:pt x="404189" y="240183"/>
                    </a:lnTo>
                    <a:close/>
                    <a:moveTo>
                      <a:pt x="279770" y="240183"/>
                    </a:moveTo>
                    <a:lnTo>
                      <a:pt x="279770" y="289903"/>
                    </a:lnTo>
                    <a:lnTo>
                      <a:pt x="329561" y="289903"/>
                    </a:lnTo>
                    <a:lnTo>
                      <a:pt x="329561" y="240183"/>
                    </a:lnTo>
                    <a:close/>
                    <a:moveTo>
                      <a:pt x="205085" y="240183"/>
                    </a:moveTo>
                    <a:lnTo>
                      <a:pt x="205085" y="289903"/>
                    </a:lnTo>
                    <a:lnTo>
                      <a:pt x="254875" y="289903"/>
                    </a:lnTo>
                    <a:lnTo>
                      <a:pt x="254875" y="240183"/>
                    </a:lnTo>
                    <a:close/>
                    <a:moveTo>
                      <a:pt x="354456" y="165603"/>
                    </a:moveTo>
                    <a:lnTo>
                      <a:pt x="354456" y="215323"/>
                    </a:lnTo>
                    <a:lnTo>
                      <a:pt x="404189" y="215323"/>
                    </a:lnTo>
                    <a:lnTo>
                      <a:pt x="404189" y="165603"/>
                    </a:lnTo>
                    <a:close/>
                    <a:moveTo>
                      <a:pt x="279770" y="165603"/>
                    </a:moveTo>
                    <a:lnTo>
                      <a:pt x="279770" y="215323"/>
                    </a:lnTo>
                    <a:lnTo>
                      <a:pt x="329561" y="215323"/>
                    </a:lnTo>
                    <a:lnTo>
                      <a:pt x="329561" y="165603"/>
                    </a:lnTo>
                    <a:close/>
                    <a:moveTo>
                      <a:pt x="205085" y="165603"/>
                    </a:moveTo>
                    <a:lnTo>
                      <a:pt x="205085" y="215323"/>
                    </a:lnTo>
                    <a:lnTo>
                      <a:pt x="254875" y="215323"/>
                    </a:lnTo>
                    <a:lnTo>
                      <a:pt x="254875" y="165603"/>
                    </a:lnTo>
                    <a:close/>
                    <a:moveTo>
                      <a:pt x="304666" y="50313"/>
                    </a:moveTo>
                    <a:lnTo>
                      <a:pt x="446043" y="144792"/>
                    </a:lnTo>
                    <a:lnTo>
                      <a:pt x="446043" y="496992"/>
                    </a:lnTo>
                    <a:lnTo>
                      <a:pt x="346119" y="496992"/>
                    </a:lnTo>
                    <a:lnTo>
                      <a:pt x="346119" y="381018"/>
                    </a:lnTo>
                    <a:lnTo>
                      <a:pt x="263154" y="381018"/>
                    </a:lnTo>
                    <a:lnTo>
                      <a:pt x="263154" y="496992"/>
                    </a:lnTo>
                    <a:lnTo>
                      <a:pt x="163288" y="496992"/>
                    </a:lnTo>
                    <a:lnTo>
                      <a:pt x="163288" y="144792"/>
                    </a:lnTo>
                    <a:close/>
                    <a:moveTo>
                      <a:pt x="304666" y="0"/>
                    </a:moveTo>
                    <a:lnTo>
                      <a:pt x="501719" y="131040"/>
                    </a:lnTo>
                    <a:lnTo>
                      <a:pt x="455296" y="131040"/>
                    </a:lnTo>
                    <a:lnTo>
                      <a:pt x="309291" y="33473"/>
                    </a:lnTo>
                    <a:lnTo>
                      <a:pt x="300040" y="33473"/>
                    </a:lnTo>
                    <a:lnTo>
                      <a:pt x="154035" y="131040"/>
                    </a:lnTo>
                    <a:lnTo>
                      <a:pt x="107612" y="1310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4CED8337-B234-5F82-0FE7-10AE53F10BC8}"/>
                </a:ext>
              </a:extLst>
            </p:cNvPr>
            <p:cNvGrpSpPr/>
            <p:nvPr/>
          </p:nvGrpSpPr>
          <p:grpSpPr>
            <a:xfrm>
              <a:off x="5948485" y="693301"/>
              <a:ext cx="1114302" cy="514367"/>
              <a:chOff x="5819839" y="646922"/>
              <a:chExt cx="1282883" cy="592184"/>
            </a:xfrm>
            <a:solidFill>
              <a:srgbClr val="11584D"/>
            </a:solidFill>
          </p:grpSpPr>
          <p:grpSp>
            <p:nvGrpSpPr>
              <p:cNvPr id="29" name="文本框-50_矢量">
                <a:extLst>
                  <a:ext uri="{FF2B5EF4-FFF2-40B4-BE49-F238E27FC236}">
                    <a16:creationId xmlns:a16="http://schemas.microsoft.com/office/drawing/2014/main" id="{43D7CBB2-1188-77E6-85B1-45C3FA2A1E6B}"/>
                  </a:ext>
                </a:extLst>
              </p:cNvPr>
              <p:cNvGrpSpPr/>
              <p:nvPr/>
            </p:nvGrpSpPr>
            <p:grpSpPr>
              <a:xfrm>
                <a:off x="5878015" y="1104999"/>
                <a:ext cx="1207309" cy="134107"/>
                <a:chOff x="5480244" y="1069310"/>
                <a:chExt cx="920595" cy="102259"/>
              </a:xfrm>
              <a:grpFill/>
            </p:grpSpPr>
            <p:sp>
              <p:nvSpPr>
                <p:cNvPr id="45" name="文本框 44">
                  <a:extLst>
                    <a:ext uri="{FF2B5EF4-FFF2-40B4-BE49-F238E27FC236}">
                      <a16:creationId xmlns:a16="http://schemas.microsoft.com/office/drawing/2014/main" id="{C5363201-0714-67DB-2DD3-07ADD24F4738}"/>
                    </a:ext>
                  </a:extLst>
                </p:cNvPr>
                <p:cNvSpPr txBox="1"/>
                <p:nvPr/>
              </p:nvSpPr>
              <p:spPr>
                <a:xfrm>
                  <a:off x="5480244" y="1069310"/>
                  <a:ext cx="69676" cy="766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76" h="76695">
                      <a:moveTo>
                        <a:pt x="0" y="0"/>
                      </a:moveTo>
                      <a:lnTo>
                        <a:pt x="5449" y="0"/>
                      </a:lnTo>
                      <a:lnTo>
                        <a:pt x="35100" y="46939"/>
                      </a:lnTo>
                      <a:lnTo>
                        <a:pt x="64542" y="0"/>
                      </a:lnTo>
                      <a:lnTo>
                        <a:pt x="69676" y="0"/>
                      </a:lnTo>
                      <a:lnTo>
                        <a:pt x="69676" y="76695"/>
                      </a:lnTo>
                      <a:lnTo>
                        <a:pt x="63704" y="76695"/>
                      </a:lnTo>
                      <a:lnTo>
                        <a:pt x="63704" y="12154"/>
                      </a:lnTo>
                      <a:lnTo>
                        <a:pt x="36776" y="54588"/>
                      </a:lnTo>
                      <a:lnTo>
                        <a:pt x="33109" y="54588"/>
                      </a:lnTo>
                      <a:lnTo>
                        <a:pt x="5972" y="12049"/>
                      </a:lnTo>
                      <a:lnTo>
                        <a:pt x="5972" y="76695"/>
                      </a:lnTo>
                      <a:lnTo>
                        <a:pt x="0" y="76695"/>
                      </a:ln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46" name="文本框 45">
                  <a:extLst>
                    <a:ext uri="{FF2B5EF4-FFF2-40B4-BE49-F238E27FC236}">
                      <a16:creationId xmlns:a16="http://schemas.microsoft.com/office/drawing/2014/main" id="{8F75F91E-C626-E426-C843-17E21D4F5DD2}"/>
                    </a:ext>
                  </a:extLst>
                </p:cNvPr>
                <p:cNvSpPr txBox="1"/>
                <p:nvPr/>
              </p:nvSpPr>
              <p:spPr>
                <a:xfrm>
                  <a:off x="5585115" y="1091521"/>
                  <a:ext cx="50501" cy="80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01" h="80048">
                      <a:moveTo>
                        <a:pt x="523" y="0"/>
                      </a:moveTo>
                      <a:lnTo>
                        <a:pt x="7439" y="0"/>
                      </a:lnTo>
                      <a:lnTo>
                        <a:pt x="25984" y="47568"/>
                      </a:lnTo>
                      <a:lnTo>
                        <a:pt x="44215" y="0"/>
                      </a:lnTo>
                      <a:lnTo>
                        <a:pt x="50501" y="0"/>
                      </a:lnTo>
                      <a:lnTo>
                        <a:pt x="24203" y="65799"/>
                      </a:lnTo>
                      <a:cubicBezTo>
                        <a:pt x="22247" y="70828"/>
                        <a:pt x="20151" y="74460"/>
                        <a:pt x="17916" y="76695"/>
                      </a:cubicBezTo>
                      <a:cubicBezTo>
                        <a:pt x="15681" y="78931"/>
                        <a:pt x="12573" y="80048"/>
                        <a:pt x="8591" y="80048"/>
                      </a:cubicBezTo>
                      <a:cubicBezTo>
                        <a:pt x="4959" y="80048"/>
                        <a:pt x="2095" y="79175"/>
                        <a:pt x="0" y="77429"/>
                      </a:cubicBezTo>
                      <a:lnTo>
                        <a:pt x="2409" y="72504"/>
                      </a:lnTo>
                      <a:cubicBezTo>
                        <a:pt x="3108" y="73063"/>
                        <a:pt x="4033" y="73535"/>
                        <a:pt x="5186" y="73919"/>
                      </a:cubicBezTo>
                      <a:cubicBezTo>
                        <a:pt x="6338" y="74303"/>
                        <a:pt x="7474" y="74495"/>
                        <a:pt x="8591" y="74495"/>
                      </a:cubicBezTo>
                      <a:cubicBezTo>
                        <a:pt x="10966" y="74495"/>
                        <a:pt x="12957" y="73692"/>
                        <a:pt x="14563" y="72085"/>
                      </a:cubicBezTo>
                      <a:cubicBezTo>
                        <a:pt x="16170" y="70479"/>
                        <a:pt x="17776" y="67650"/>
                        <a:pt x="19383" y="63598"/>
                      </a:cubicBezTo>
                      <a:lnTo>
                        <a:pt x="22841" y="55216"/>
                      </a:ln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47" name="文本框 46">
                  <a:extLst>
                    <a:ext uri="{FF2B5EF4-FFF2-40B4-BE49-F238E27FC236}">
                      <a16:creationId xmlns:a16="http://schemas.microsoft.com/office/drawing/2014/main" id="{871824F8-070F-612F-7E7A-6C21E203C6AC}"/>
                    </a:ext>
                  </a:extLst>
                </p:cNvPr>
                <p:cNvSpPr txBox="1"/>
                <p:nvPr/>
              </p:nvSpPr>
              <p:spPr>
                <a:xfrm>
                  <a:off x="5745897" y="1069310"/>
                  <a:ext cx="56788" cy="7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88" h="77743">
                      <a:moveTo>
                        <a:pt x="0" y="0"/>
                      </a:moveTo>
                      <a:lnTo>
                        <a:pt x="6181" y="0"/>
                      </a:lnTo>
                      <a:lnTo>
                        <a:pt x="6181" y="45682"/>
                      </a:lnTo>
                      <a:cubicBezTo>
                        <a:pt x="6181" y="53994"/>
                        <a:pt x="8102" y="60455"/>
                        <a:pt x="11944" y="65065"/>
                      </a:cubicBezTo>
                      <a:cubicBezTo>
                        <a:pt x="15786" y="69675"/>
                        <a:pt x="21269" y="71980"/>
                        <a:pt x="28394" y="71980"/>
                      </a:cubicBezTo>
                      <a:cubicBezTo>
                        <a:pt x="35448" y="71980"/>
                        <a:pt x="40897" y="69675"/>
                        <a:pt x="44738" y="65065"/>
                      </a:cubicBezTo>
                      <a:cubicBezTo>
                        <a:pt x="48580" y="60455"/>
                        <a:pt x="50501" y="53994"/>
                        <a:pt x="50501" y="45682"/>
                      </a:cubicBezTo>
                      <a:lnTo>
                        <a:pt x="50501" y="0"/>
                      </a:lnTo>
                      <a:lnTo>
                        <a:pt x="56788" y="0"/>
                      </a:lnTo>
                      <a:lnTo>
                        <a:pt x="56788" y="46729"/>
                      </a:lnTo>
                      <a:cubicBezTo>
                        <a:pt x="56788" y="53016"/>
                        <a:pt x="55670" y="58482"/>
                        <a:pt x="53435" y="63127"/>
                      </a:cubicBezTo>
                      <a:cubicBezTo>
                        <a:pt x="51200" y="67772"/>
                        <a:pt x="47934" y="71369"/>
                        <a:pt x="43638" y="73919"/>
                      </a:cubicBezTo>
                      <a:cubicBezTo>
                        <a:pt x="39343" y="76468"/>
                        <a:pt x="34261" y="77743"/>
                        <a:pt x="28394" y="77743"/>
                      </a:cubicBezTo>
                      <a:cubicBezTo>
                        <a:pt x="22526" y="77743"/>
                        <a:pt x="17445" y="76468"/>
                        <a:pt x="13149" y="73919"/>
                      </a:cubicBezTo>
                      <a:cubicBezTo>
                        <a:pt x="8853" y="71369"/>
                        <a:pt x="5588" y="67772"/>
                        <a:pt x="3352" y="63127"/>
                      </a:cubicBezTo>
                      <a:cubicBezTo>
                        <a:pt x="1117" y="58482"/>
                        <a:pt x="0" y="53016"/>
                        <a:pt x="0" y="46729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48" name="文本框 47">
                  <a:extLst>
                    <a:ext uri="{FF2B5EF4-FFF2-40B4-BE49-F238E27FC236}">
                      <a16:creationId xmlns:a16="http://schemas.microsoft.com/office/drawing/2014/main" id="{33AEFF8E-6A9B-F448-0947-C6F4E4249F3A}"/>
                    </a:ext>
                  </a:extLst>
                </p:cNvPr>
                <p:cNvSpPr txBox="1"/>
                <p:nvPr/>
              </p:nvSpPr>
              <p:spPr>
                <a:xfrm>
                  <a:off x="5841461" y="1090370"/>
                  <a:ext cx="42643" cy="55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43" h="55635">
                      <a:moveTo>
                        <a:pt x="23889" y="0"/>
                      </a:moveTo>
                      <a:cubicBezTo>
                        <a:pt x="29477" y="0"/>
                        <a:pt x="33999" y="1851"/>
                        <a:pt x="37457" y="5553"/>
                      </a:cubicBezTo>
                      <a:cubicBezTo>
                        <a:pt x="40915" y="9255"/>
                        <a:pt x="42643" y="14563"/>
                        <a:pt x="42643" y="21478"/>
                      </a:cubicBezTo>
                      <a:lnTo>
                        <a:pt x="42643" y="55635"/>
                      </a:lnTo>
                      <a:lnTo>
                        <a:pt x="36671" y="55635"/>
                      </a:lnTo>
                      <a:lnTo>
                        <a:pt x="36671" y="23050"/>
                      </a:lnTo>
                      <a:cubicBezTo>
                        <a:pt x="36671" y="17462"/>
                        <a:pt x="35431" y="13166"/>
                        <a:pt x="32952" y="10163"/>
                      </a:cubicBezTo>
                      <a:cubicBezTo>
                        <a:pt x="30472" y="7159"/>
                        <a:pt x="27032" y="5657"/>
                        <a:pt x="22631" y="5657"/>
                      </a:cubicBezTo>
                      <a:cubicBezTo>
                        <a:pt x="19698" y="5657"/>
                        <a:pt x="16956" y="6338"/>
                        <a:pt x="14406" y="7701"/>
                      </a:cubicBezTo>
                      <a:cubicBezTo>
                        <a:pt x="11857" y="9063"/>
                        <a:pt x="9796" y="11106"/>
                        <a:pt x="8225" y="13830"/>
                      </a:cubicBezTo>
                      <a:cubicBezTo>
                        <a:pt x="6653" y="16554"/>
                        <a:pt x="5867" y="19837"/>
                        <a:pt x="5867" y="23679"/>
                      </a:cubicBezTo>
                      <a:lnTo>
                        <a:pt x="5867" y="55635"/>
                      </a:lnTo>
                      <a:lnTo>
                        <a:pt x="0" y="55635"/>
                      </a:lnTo>
                      <a:lnTo>
                        <a:pt x="0" y="1152"/>
                      </a:lnTo>
                      <a:lnTo>
                        <a:pt x="5134" y="1152"/>
                      </a:lnTo>
                      <a:cubicBezTo>
                        <a:pt x="5343" y="6880"/>
                        <a:pt x="5483" y="10372"/>
                        <a:pt x="5553" y="11630"/>
                      </a:cubicBezTo>
                      <a:cubicBezTo>
                        <a:pt x="7160" y="7928"/>
                        <a:pt x="9587" y="5064"/>
                        <a:pt x="12835" y="3038"/>
                      </a:cubicBezTo>
                      <a:cubicBezTo>
                        <a:pt x="16083" y="1012"/>
                        <a:pt x="19767" y="0"/>
                        <a:pt x="23889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49" name="文本框 48">
                  <a:extLst>
                    <a:ext uri="{FF2B5EF4-FFF2-40B4-BE49-F238E27FC236}">
                      <a16:creationId xmlns:a16="http://schemas.microsoft.com/office/drawing/2014/main" id="{5CDA6FA3-9CDF-6327-A9A7-8FC23838FAC0}"/>
                    </a:ext>
                  </a:extLst>
                </p:cNvPr>
                <p:cNvSpPr txBox="1"/>
                <p:nvPr/>
              </p:nvSpPr>
              <p:spPr>
                <a:xfrm>
                  <a:off x="5916299" y="1070566"/>
                  <a:ext cx="8696" cy="75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75438">
                      <a:moveTo>
                        <a:pt x="1362" y="20955"/>
                      </a:moveTo>
                      <a:lnTo>
                        <a:pt x="7229" y="20955"/>
                      </a:lnTo>
                      <a:lnTo>
                        <a:pt x="7229" y="75438"/>
                      </a:lnTo>
                      <a:lnTo>
                        <a:pt x="1362" y="75438"/>
                      </a:lnTo>
                      <a:close/>
                      <a:moveTo>
                        <a:pt x="4296" y="0"/>
                      </a:moveTo>
                      <a:cubicBezTo>
                        <a:pt x="5553" y="0"/>
                        <a:pt x="6601" y="437"/>
                        <a:pt x="7439" y="1310"/>
                      </a:cubicBezTo>
                      <a:cubicBezTo>
                        <a:pt x="8277" y="2183"/>
                        <a:pt x="8696" y="3248"/>
                        <a:pt x="8696" y="4505"/>
                      </a:cubicBezTo>
                      <a:cubicBezTo>
                        <a:pt x="8696" y="5693"/>
                        <a:pt x="8260" y="6723"/>
                        <a:pt x="7386" y="7596"/>
                      </a:cubicBezTo>
                      <a:cubicBezTo>
                        <a:pt x="6513" y="8469"/>
                        <a:pt x="5483" y="8906"/>
                        <a:pt x="4296" y="8906"/>
                      </a:cubicBezTo>
                      <a:cubicBezTo>
                        <a:pt x="3108" y="8906"/>
                        <a:pt x="2095" y="8469"/>
                        <a:pt x="1257" y="7596"/>
                      </a:cubicBezTo>
                      <a:cubicBezTo>
                        <a:pt x="419" y="6723"/>
                        <a:pt x="0" y="5693"/>
                        <a:pt x="0" y="4505"/>
                      </a:cubicBezTo>
                      <a:cubicBezTo>
                        <a:pt x="0" y="3318"/>
                        <a:pt x="436" y="2270"/>
                        <a:pt x="1309" y="1362"/>
                      </a:cubicBezTo>
                      <a:cubicBezTo>
                        <a:pt x="2183" y="454"/>
                        <a:pt x="3178" y="0"/>
                        <a:pt x="4296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0" name="文本框 49">
                  <a:extLst>
                    <a:ext uri="{FF2B5EF4-FFF2-40B4-BE49-F238E27FC236}">
                      <a16:creationId xmlns:a16="http://schemas.microsoft.com/office/drawing/2014/main" id="{4FB5AB03-A9BB-B4B3-AABB-4A2F63549435}"/>
                    </a:ext>
                  </a:extLst>
                </p:cNvPr>
                <p:cNvSpPr txBox="1"/>
                <p:nvPr/>
              </p:nvSpPr>
              <p:spPr>
                <a:xfrm>
                  <a:off x="5966953" y="1091522"/>
                  <a:ext cx="49454" cy="54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54" h="54483">
                      <a:moveTo>
                        <a:pt x="0" y="0"/>
                      </a:moveTo>
                      <a:lnTo>
                        <a:pt x="6810" y="0"/>
                      </a:lnTo>
                      <a:lnTo>
                        <a:pt x="25670" y="46415"/>
                      </a:lnTo>
                      <a:lnTo>
                        <a:pt x="43272" y="0"/>
                      </a:lnTo>
                      <a:lnTo>
                        <a:pt x="49454" y="0"/>
                      </a:lnTo>
                      <a:lnTo>
                        <a:pt x="27660" y="54483"/>
                      </a:lnTo>
                      <a:lnTo>
                        <a:pt x="22841" y="54483"/>
                      </a:ln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1" name="文本框 50">
                  <a:extLst>
                    <a:ext uri="{FF2B5EF4-FFF2-40B4-BE49-F238E27FC236}">
                      <a16:creationId xmlns:a16="http://schemas.microsoft.com/office/drawing/2014/main" id="{33930131-64F2-443C-5DF0-BDAC7073CC8B}"/>
                    </a:ext>
                  </a:extLst>
                </p:cNvPr>
                <p:cNvSpPr txBox="1"/>
                <p:nvPr/>
              </p:nvSpPr>
              <p:spPr>
                <a:xfrm>
                  <a:off x="6038238" y="1090370"/>
                  <a:ext cx="46520" cy="56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20" h="56683">
                      <a:moveTo>
                        <a:pt x="24308" y="5448"/>
                      </a:moveTo>
                      <a:cubicBezTo>
                        <a:pt x="19628" y="5448"/>
                        <a:pt x="15646" y="7054"/>
                        <a:pt x="12363" y="10267"/>
                      </a:cubicBezTo>
                      <a:cubicBezTo>
                        <a:pt x="9080" y="13481"/>
                        <a:pt x="7125" y="18021"/>
                        <a:pt x="6496" y="23888"/>
                      </a:cubicBezTo>
                      <a:lnTo>
                        <a:pt x="40129" y="23888"/>
                      </a:lnTo>
                      <a:cubicBezTo>
                        <a:pt x="40129" y="18370"/>
                        <a:pt x="38714" y="13917"/>
                        <a:pt x="35885" y="10529"/>
                      </a:cubicBezTo>
                      <a:cubicBezTo>
                        <a:pt x="33056" y="7142"/>
                        <a:pt x="29197" y="5448"/>
                        <a:pt x="24308" y="5448"/>
                      </a:cubicBezTo>
                      <a:close/>
                      <a:moveTo>
                        <a:pt x="24517" y="0"/>
                      </a:moveTo>
                      <a:cubicBezTo>
                        <a:pt x="28988" y="0"/>
                        <a:pt x="32882" y="1082"/>
                        <a:pt x="36200" y="3248"/>
                      </a:cubicBezTo>
                      <a:cubicBezTo>
                        <a:pt x="39518" y="5413"/>
                        <a:pt x="42067" y="8329"/>
                        <a:pt x="43848" y="11996"/>
                      </a:cubicBezTo>
                      <a:cubicBezTo>
                        <a:pt x="45629" y="15663"/>
                        <a:pt x="46520" y="19732"/>
                        <a:pt x="46520" y="24203"/>
                      </a:cubicBezTo>
                      <a:cubicBezTo>
                        <a:pt x="46520" y="25669"/>
                        <a:pt x="46415" y="27206"/>
                        <a:pt x="46206" y="28813"/>
                      </a:cubicBezTo>
                      <a:lnTo>
                        <a:pt x="6182" y="28813"/>
                      </a:lnTo>
                      <a:cubicBezTo>
                        <a:pt x="6461" y="36007"/>
                        <a:pt x="8364" y="41525"/>
                        <a:pt x="11892" y="45367"/>
                      </a:cubicBezTo>
                      <a:cubicBezTo>
                        <a:pt x="15419" y="49209"/>
                        <a:pt x="20012" y="51130"/>
                        <a:pt x="25670" y="51130"/>
                      </a:cubicBezTo>
                      <a:cubicBezTo>
                        <a:pt x="28813" y="51130"/>
                        <a:pt x="31624" y="50466"/>
                        <a:pt x="34104" y="49139"/>
                      </a:cubicBezTo>
                      <a:cubicBezTo>
                        <a:pt x="36584" y="47812"/>
                        <a:pt x="38522" y="45821"/>
                        <a:pt x="39919" y="43167"/>
                      </a:cubicBezTo>
                      <a:lnTo>
                        <a:pt x="44529" y="45786"/>
                      </a:lnTo>
                      <a:cubicBezTo>
                        <a:pt x="43062" y="49279"/>
                        <a:pt x="40565" y="51968"/>
                        <a:pt x="37038" y="53854"/>
                      </a:cubicBezTo>
                      <a:cubicBezTo>
                        <a:pt x="33510" y="55740"/>
                        <a:pt x="29616" y="56683"/>
                        <a:pt x="25355" y="56683"/>
                      </a:cubicBezTo>
                      <a:cubicBezTo>
                        <a:pt x="20675" y="56683"/>
                        <a:pt x="16415" y="55548"/>
                        <a:pt x="12573" y="53278"/>
                      </a:cubicBezTo>
                      <a:cubicBezTo>
                        <a:pt x="8731" y="51008"/>
                        <a:pt x="5675" y="47707"/>
                        <a:pt x="3405" y="43376"/>
                      </a:cubicBezTo>
                      <a:cubicBezTo>
                        <a:pt x="1135" y="39046"/>
                        <a:pt x="0" y="33912"/>
                        <a:pt x="0" y="27974"/>
                      </a:cubicBezTo>
                      <a:cubicBezTo>
                        <a:pt x="0" y="22247"/>
                        <a:pt x="1100" y="17270"/>
                        <a:pt x="3300" y="13044"/>
                      </a:cubicBezTo>
                      <a:cubicBezTo>
                        <a:pt x="5501" y="8818"/>
                        <a:pt x="8469" y="5588"/>
                        <a:pt x="12206" y="3352"/>
                      </a:cubicBezTo>
                      <a:cubicBezTo>
                        <a:pt x="15943" y="1117"/>
                        <a:pt x="20047" y="0"/>
                        <a:pt x="24517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2" name="文本框 51">
                  <a:extLst>
                    <a:ext uri="{FF2B5EF4-FFF2-40B4-BE49-F238E27FC236}">
                      <a16:creationId xmlns:a16="http://schemas.microsoft.com/office/drawing/2014/main" id="{2EDDD8F5-9559-AA9F-0FFA-ED6F35908B29}"/>
                    </a:ext>
                  </a:extLst>
                </p:cNvPr>
                <p:cNvSpPr txBox="1"/>
                <p:nvPr/>
              </p:nvSpPr>
              <p:spPr>
                <a:xfrm>
                  <a:off x="6127211" y="1090370"/>
                  <a:ext cx="27451" cy="55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51" h="55635">
                      <a:moveTo>
                        <a:pt x="20431" y="0"/>
                      </a:moveTo>
                      <a:cubicBezTo>
                        <a:pt x="23435" y="0"/>
                        <a:pt x="25775" y="663"/>
                        <a:pt x="27451" y="1990"/>
                      </a:cubicBezTo>
                      <a:lnTo>
                        <a:pt x="25146" y="6810"/>
                      </a:lnTo>
                      <a:cubicBezTo>
                        <a:pt x="23958" y="6042"/>
                        <a:pt x="22352" y="5657"/>
                        <a:pt x="20326" y="5657"/>
                      </a:cubicBezTo>
                      <a:cubicBezTo>
                        <a:pt x="16205" y="5657"/>
                        <a:pt x="12765" y="7386"/>
                        <a:pt x="10006" y="10844"/>
                      </a:cubicBezTo>
                      <a:cubicBezTo>
                        <a:pt x="7247" y="14301"/>
                        <a:pt x="5867" y="19208"/>
                        <a:pt x="5867" y="25565"/>
                      </a:cubicBezTo>
                      <a:lnTo>
                        <a:pt x="5867" y="55635"/>
                      </a:lnTo>
                      <a:lnTo>
                        <a:pt x="0" y="55635"/>
                      </a:lnTo>
                      <a:lnTo>
                        <a:pt x="0" y="1152"/>
                      </a:lnTo>
                      <a:lnTo>
                        <a:pt x="5134" y="1152"/>
                      </a:lnTo>
                      <a:cubicBezTo>
                        <a:pt x="5343" y="6670"/>
                        <a:pt x="5483" y="10058"/>
                        <a:pt x="5553" y="11315"/>
                      </a:cubicBezTo>
                      <a:cubicBezTo>
                        <a:pt x="6950" y="7683"/>
                        <a:pt x="8941" y="4889"/>
                        <a:pt x="11525" y="2933"/>
                      </a:cubicBezTo>
                      <a:cubicBezTo>
                        <a:pt x="14110" y="977"/>
                        <a:pt x="17078" y="0"/>
                        <a:pt x="20431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05E696C7-1EDB-375E-651D-E799342A27F0}"/>
                    </a:ext>
                  </a:extLst>
                </p:cNvPr>
                <p:cNvSpPr txBox="1"/>
                <p:nvPr/>
              </p:nvSpPr>
              <p:spPr>
                <a:xfrm>
                  <a:off x="6179332" y="1090370"/>
                  <a:ext cx="38976" cy="56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76" h="56683">
                      <a:moveTo>
                        <a:pt x="20117" y="0"/>
                      </a:moveTo>
                      <a:cubicBezTo>
                        <a:pt x="24517" y="0"/>
                        <a:pt x="28324" y="995"/>
                        <a:pt x="31537" y="2986"/>
                      </a:cubicBezTo>
                      <a:cubicBezTo>
                        <a:pt x="34750" y="4976"/>
                        <a:pt x="36950" y="7683"/>
                        <a:pt x="38138" y="11106"/>
                      </a:cubicBezTo>
                      <a:lnTo>
                        <a:pt x="33528" y="13830"/>
                      </a:lnTo>
                      <a:cubicBezTo>
                        <a:pt x="32550" y="11245"/>
                        <a:pt x="30838" y="9202"/>
                        <a:pt x="28394" y="7701"/>
                      </a:cubicBezTo>
                      <a:cubicBezTo>
                        <a:pt x="25949" y="6199"/>
                        <a:pt x="23120" y="5448"/>
                        <a:pt x="19907" y="5448"/>
                      </a:cubicBezTo>
                      <a:cubicBezTo>
                        <a:pt x="16484" y="5448"/>
                        <a:pt x="13673" y="6251"/>
                        <a:pt x="11473" y="7858"/>
                      </a:cubicBezTo>
                      <a:cubicBezTo>
                        <a:pt x="9272" y="9464"/>
                        <a:pt x="8172" y="11664"/>
                        <a:pt x="8172" y="14458"/>
                      </a:cubicBezTo>
                      <a:cubicBezTo>
                        <a:pt x="8172" y="16414"/>
                        <a:pt x="8766" y="18038"/>
                        <a:pt x="9953" y="19331"/>
                      </a:cubicBezTo>
                      <a:cubicBezTo>
                        <a:pt x="11141" y="20623"/>
                        <a:pt x="12625" y="21636"/>
                        <a:pt x="14406" y="22369"/>
                      </a:cubicBezTo>
                      <a:cubicBezTo>
                        <a:pt x="16187" y="23102"/>
                        <a:pt x="18580" y="23923"/>
                        <a:pt x="21583" y="24831"/>
                      </a:cubicBezTo>
                      <a:cubicBezTo>
                        <a:pt x="25285" y="25949"/>
                        <a:pt x="28289" y="27049"/>
                        <a:pt x="30594" y="28132"/>
                      </a:cubicBezTo>
                      <a:cubicBezTo>
                        <a:pt x="32899" y="29214"/>
                        <a:pt x="34872" y="30786"/>
                        <a:pt x="36514" y="32847"/>
                      </a:cubicBezTo>
                      <a:cubicBezTo>
                        <a:pt x="38155" y="34907"/>
                        <a:pt x="38976" y="37579"/>
                        <a:pt x="38976" y="40862"/>
                      </a:cubicBezTo>
                      <a:cubicBezTo>
                        <a:pt x="38976" y="45612"/>
                        <a:pt x="37230" y="49436"/>
                        <a:pt x="33737" y="52335"/>
                      </a:cubicBezTo>
                      <a:cubicBezTo>
                        <a:pt x="30245" y="55233"/>
                        <a:pt x="25739" y="56683"/>
                        <a:pt x="20221" y="56683"/>
                      </a:cubicBezTo>
                      <a:cubicBezTo>
                        <a:pt x="15332" y="56683"/>
                        <a:pt x="11036" y="55548"/>
                        <a:pt x="7334" y="53278"/>
                      </a:cubicBezTo>
                      <a:cubicBezTo>
                        <a:pt x="3632" y="51008"/>
                        <a:pt x="1187" y="47812"/>
                        <a:pt x="0" y="43691"/>
                      </a:cubicBezTo>
                      <a:lnTo>
                        <a:pt x="4610" y="41071"/>
                      </a:lnTo>
                      <a:cubicBezTo>
                        <a:pt x="5797" y="44424"/>
                        <a:pt x="7770" y="46956"/>
                        <a:pt x="10530" y="48668"/>
                      </a:cubicBezTo>
                      <a:cubicBezTo>
                        <a:pt x="13289" y="50379"/>
                        <a:pt x="16519" y="51235"/>
                        <a:pt x="20221" y="51235"/>
                      </a:cubicBezTo>
                      <a:cubicBezTo>
                        <a:pt x="23993" y="51235"/>
                        <a:pt x="27032" y="50344"/>
                        <a:pt x="29337" y="48563"/>
                      </a:cubicBezTo>
                      <a:cubicBezTo>
                        <a:pt x="31642" y="46782"/>
                        <a:pt x="32794" y="44389"/>
                        <a:pt x="32794" y="41386"/>
                      </a:cubicBezTo>
                      <a:cubicBezTo>
                        <a:pt x="32794" y="39081"/>
                        <a:pt x="32148" y="37195"/>
                        <a:pt x="30856" y="35728"/>
                      </a:cubicBezTo>
                      <a:cubicBezTo>
                        <a:pt x="29564" y="34261"/>
                        <a:pt x="27957" y="33126"/>
                        <a:pt x="26036" y="32323"/>
                      </a:cubicBezTo>
                      <a:cubicBezTo>
                        <a:pt x="24115" y="31519"/>
                        <a:pt x="21548" y="30629"/>
                        <a:pt x="18335" y="29651"/>
                      </a:cubicBezTo>
                      <a:cubicBezTo>
                        <a:pt x="14703" y="28533"/>
                        <a:pt x="11804" y="27468"/>
                        <a:pt x="9639" y="26455"/>
                      </a:cubicBezTo>
                      <a:cubicBezTo>
                        <a:pt x="7474" y="25442"/>
                        <a:pt x="5640" y="24010"/>
                        <a:pt x="4138" y="22159"/>
                      </a:cubicBezTo>
                      <a:cubicBezTo>
                        <a:pt x="2636" y="20308"/>
                        <a:pt x="1886" y="17916"/>
                        <a:pt x="1886" y="14982"/>
                      </a:cubicBezTo>
                      <a:cubicBezTo>
                        <a:pt x="1886" y="10442"/>
                        <a:pt x="3632" y="6810"/>
                        <a:pt x="7124" y="4086"/>
                      </a:cubicBezTo>
                      <a:cubicBezTo>
                        <a:pt x="10617" y="1362"/>
                        <a:pt x="14948" y="0"/>
                        <a:pt x="20117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4" name="文本框 53">
                  <a:extLst>
                    <a:ext uri="{FF2B5EF4-FFF2-40B4-BE49-F238E27FC236}">
                      <a16:creationId xmlns:a16="http://schemas.microsoft.com/office/drawing/2014/main" id="{C72AAED5-ADE2-5DE3-7C03-4EBE984B2BB6}"/>
                    </a:ext>
                  </a:extLst>
                </p:cNvPr>
                <p:cNvSpPr txBox="1"/>
                <p:nvPr/>
              </p:nvSpPr>
              <p:spPr>
                <a:xfrm>
                  <a:off x="6249674" y="1070566"/>
                  <a:ext cx="8696" cy="75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75438">
                      <a:moveTo>
                        <a:pt x="1362" y="20955"/>
                      </a:moveTo>
                      <a:lnTo>
                        <a:pt x="7229" y="20955"/>
                      </a:lnTo>
                      <a:lnTo>
                        <a:pt x="7229" y="75438"/>
                      </a:lnTo>
                      <a:lnTo>
                        <a:pt x="1362" y="75438"/>
                      </a:lnTo>
                      <a:close/>
                      <a:moveTo>
                        <a:pt x="4296" y="0"/>
                      </a:moveTo>
                      <a:cubicBezTo>
                        <a:pt x="5553" y="0"/>
                        <a:pt x="6601" y="437"/>
                        <a:pt x="7439" y="1310"/>
                      </a:cubicBezTo>
                      <a:cubicBezTo>
                        <a:pt x="8277" y="2183"/>
                        <a:pt x="8696" y="3248"/>
                        <a:pt x="8696" y="4505"/>
                      </a:cubicBezTo>
                      <a:cubicBezTo>
                        <a:pt x="8696" y="5693"/>
                        <a:pt x="8260" y="6723"/>
                        <a:pt x="7386" y="7596"/>
                      </a:cubicBezTo>
                      <a:cubicBezTo>
                        <a:pt x="6513" y="8469"/>
                        <a:pt x="5483" y="8906"/>
                        <a:pt x="4296" y="8906"/>
                      </a:cubicBezTo>
                      <a:cubicBezTo>
                        <a:pt x="3108" y="8906"/>
                        <a:pt x="2095" y="8469"/>
                        <a:pt x="1257" y="7596"/>
                      </a:cubicBezTo>
                      <a:cubicBezTo>
                        <a:pt x="419" y="6723"/>
                        <a:pt x="0" y="5693"/>
                        <a:pt x="0" y="4505"/>
                      </a:cubicBezTo>
                      <a:cubicBezTo>
                        <a:pt x="0" y="3318"/>
                        <a:pt x="436" y="2270"/>
                        <a:pt x="1309" y="1362"/>
                      </a:cubicBezTo>
                      <a:cubicBezTo>
                        <a:pt x="2183" y="454"/>
                        <a:pt x="3178" y="0"/>
                        <a:pt x="4296" y="0"/>
                      </a:cubicBez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5" name="文本框 54">
                  <a:extLst>
                    <a:ext uri="{FF2B5EF4-FFF2-40B4-BE49-F238E27FC236}">
                      <a16:creationId xmlns:a16="http://schemas.microsoft.com/office/drawing/2014/main" id="{EBE123A8-CA68-DDA7-7715-0AC83D58B24C}"/>
                    </a:ext>
                  </a:extLst>
                </p:cNvPr>
                <p:cNvSpPr txBox="1"/>
                <p:nvPr/>
              </p:nvSpPr>
              <p:spPr>
                <a:xfrm>
                  <a:off x="6291536" y="1076330"/>
                  <a:ext cx="32900" cy="70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00" h="70723">
                      <a:moveTo>
                        <a:pt x="9011" y="0"/>
                      </a:moveTo>
                      <a:lnTo>
                        <a:pt x="14983" y="0"/>
                      </a:lnTo>
                      <a:lnTo>
                        <a:pt x="14983" y="15087"/>
                      </a:lnTo>
                      <a:lnTo>
                        <a:pt x="30385" y="15087"/>
                      </a:lnTo>
                      <a:lnTo>
                        <a:pt x="30385" y="20221"/>
                      </a:lnTo>
                      <a:lnTo>
                        <a:pt x="14983" y="20221"/>
                      </a:lnTo>
                      <a:lnTo>
                        <a:pt x="14983" y="53330"/>
                      </a:lnTo>
                      <a:cubicBezTo>
                        <a:pt x="14983" y="57591"/>
                        <a:pt x="15751" y="60612"/>
                        <a:pt x="17288" y="62393"/>
                      </a:cubicBezTo>
                      <a:cubicBezTo>
                        <a:pt x="18825" y="64174"/>
                        <a:pt x="20990" y="65065"/>
                        <a:pt x="23784" y="65065"/>
                      </a:cubicBezTo>
                      <a:cubicBezTo>
                        <a:pt x="26229" y="65065"/>
                        <a:pt x="28604" y="64436"/>
                        <a:pt x="30909" y="63179"/>
                      </a:cubicBezTo>
                      <a:lnTo>
                        <a:pt x="32900" y="67999"/>
                      </a:lnTo>
                      <a:cubicBezTo>
                        <a:pt x="30245" y="69815"/>
                        <a:pt x="27032" y="70723"/>
                        <a:pt x="23260" y="70723"/>
                      </a:cubicBezTo>
                      <a:cubicBezTo>
                        <a:pt x="18930" y="70723"/>
                        <a:pt x="15472" y="69483"/>
                        <a:pt x="12888" y="67003"/>
                      </a:cubicBezTo>
                      <a:cubicBezTo>
                        <a:pt x="10303" y="64524"/>
                        <a:pt x="9011" y="60210"/>
                        <a:pt x="9011" y="54064"/>
                      </a:cubicBezTo>
                      <a:lnTo>
                        <a:pt x="9011" y="20221"/>
                      </a:lnTo>
                      <a:lnTo>
                        <a:pt x="0" y="20221"/>
                      </a:lnTo>
                      <a:lnTo>
                        <a:pt x="0" y="15087"/>
                      </a:lnTo>
                      <a:lnTo>
                        <a:pt x="9011" y="15087"/>
                      </a:ln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  <p:sp>
              <p:nvSpPr>
                <p:cNvPr id="56" name="文本框 55">
                  <a:extLst>
                    <a:ext uri="{FF2B5EF4-FFF2-40B4-BE49-F238E27FC236}">
                      <a16:creationId xmlns:a16="http://schemas.microsoft.com/office/drawing/2014/main" id="{B58BFA3A-C202-27A2-8DF8-579F0D698268}"/>
                    </a:ext>
                  </a:extLst>
                </p:cNvPr>
                <p:cNvSpPr txBox="1"/>
                <p:nvPr/>
              </p:nvSpPr>
              <p:spPr>
                <a:xfrm>
                  <a:off x="6356640" y="1091521"/>
                  <a:ext cx="44199" cy="80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99" h="80048">
                      <a:moveTo>
                        <a:pt x="523" y="0"/>
                      </a:moveTo>
                      <a:lnTo>
                        <a:pt x="7439" y="0"/>
                      </a:lnTo>
                      <a:lnTo>
                        <a:pt x="25984" y="47568"/>
                      </a:lnTo>
                      <a:lnTo>
                        <a:pt x="44199" y="41"/>
                      </a:lnTo>
                      <a:lnTo>
                        <a:pt x="44199" y="15768"/>
                      </a:lnTo>
                      <a:lnTo>
                        <a:pt x="24203" y="65799"/>
                      </a:lnTo>
                      <a:cubicBezTo>
                        <a:pt x="22247" y="70828"/>
                        <a:pt x="20151" y="74460"/>
                        <a:pt x="17916" y="76695"/>
                      </a:cubicBezTo>
                      <a:cubicBezTo>
                        <a:pt x="15681" y="78931"/>
                        <a:pt x="12572" y="80048"/>
                        <a:pt x="8591" y="80048"/>
                      </a:cubicBezTo>
                      <a:cubicBezTo>
                        <a:pt x="4959" y="80048"/>
                        <a:pt x="2095" y="79175"/>
                        <a:pt x="0" y="77429"/>
                      </a:cubicBezTo>
                      <a:lnTo>
                        <a:pt x="2409" y="72504"/>
                      </a:lnTo>
                      <a:cubicBezTo>
                        <a:pt x="3108" y="73063"/>
                        <a:pt x="4033" y="73535"/>
                        <a:pt x="5186" y="73919"/>
                      </a:cubicBezTo>
                      <a:cubicBezTo>
                        <a:pt x="6338" y="74303"/>
                        <a:pt x="7473" y="74495"/>
                        <a:pt x="8591" y="74495"/>
                      </a:cubicBezTo>
                      <a:cubicBezTo>
                        <a:pt x="10966" y="74495"/>
                        <a:pt x="12957" y="73692"/>
                        <a:pt x="14563" y="72085"/>
                      </a:cubicBezTo>
                      <a:cubicBezTo>
                        <a:pt x="16170" y="70479"/>
                        <a:pt x="17776" y="67650"/>
                        <a:pt x="19383" y="63598"/>
                      </a:cubicBezTo>
                      <a:lnTo>
                        <a:pt x="22840" y="55216"/>
                      </a:lnTo>
                      <a:close/>
                    </a:path>
                  </a:pathLst>
                </a:custGeom>
                <a:solidFill>
                  <a:srgbClr val="4E5E6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algn="ctr">
                    <a:defRPr>
                      <a:solidFill>
                        <a:schemeClr val="lt1"/>
                      </a:solidFill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endParaRPr lang="zh-CN" altLang="en-US" dirty="0">
                    <a:sym typeface="+mn-lt"/>
                  </a:endParaRPr>
                </a:p>
              </p:txBody>
            </p:sp>
          </p:grp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492E92CB-105C-5E12-BB88-19484B33CEB8}"/>
                  </a:ext>
                </a:extLst>
              </p:cNvPr>
              <p:cNvGrpSpPr/>
              <p:nvPr/>
            </p:nvGrpSpPr>
            <p:grpSpPr>
              <a:xfrm>
                <a:off x="5819839" y="646922"/>
                <a:ext cx="1282883" cy="399125"/>
                <a:chOff x="1322882" y="4607182"/>
                <a:chExt cx="1779216" cy="553543"/>
              </a:xfrm>
              <a:grpFill/>
            </p:grpSpPr>
            <p:grpSp>
              <p:nvGrpSpPr>
                <p:cNvPr id="31" name="组合 30">
                  <a:extLst>
                    <a:ext uri="{FF2B5EF4-FFF2-40B4-BE49-F238E27FC236}">
                      <a16:creationId xmlns:a16="http://schemas.microsoft.com/office/drawing/2014/main" id="{01039B97-C95B-33AA-1D27-9550EC930116}"/>
                    </a:ext>
                  </a:extLst>
                </p:cNvPr>
                <p:cNvGrpSpPr/>
                <p:nvPr/>
              </p:nvGrpSpPr>
              <p:grpSpPr>
                <a:xfrm>
                  <a:off x="1322882" y="4607182"/>
                  <a:ext cx="546765" cy="553543"/>
                  <a:chOff x="3759129" y="4511932"/>
                  <a:chExt cx="546765" cy="553543"/>
                </a:xfrm>
                <a:grpFill/>
              </p:grpSpPr>
              <p:sp>
                <p:nvSpPr>
                  <p:cNvPr id="42" name="任意多边形: 形状 41">
                    <a:extLst>
                      <a:ext uri="{FF2B5EF4-FFF2-40B4-BE49-F238E27FC236}">
                        <a16:creationId xmlns:a16="http://schemas.microsoft.com/office/drawing/2014/main" id="{3009908C-3A95-1148-9712-F34DEAA33F83}"/>
                      </a:ext>
                    </a:extLst>
                  </p:cNvPr>
                  <p:cNvSpPr/>
                  <p:nvPr/>
                </p:nvSpPr>
                <p:spPr>
                  <a:xfrm>
                    <a:off x="4120626" y="4511932"/>
                    <a:ext cx="103921" cy="106203"/>
                  </a:xfrm>
                  <a:custGeom>
                    <a:avLst/>
                    <a:gdLst>
                      <a:gd name="connsiteX0" fmla="*/ 40674 w 103921"/>
                      <a:gd name="connsiteY0" fmla="*/ 0 h 106203"/>
                      <a:gd name="connsiteX1" fmla="*/ 94905 w 103921"/>
                      <a:gd name="connsiteY1" fmla="*/ 36154 h 106203"/>
                      <a:gd name="connsiteX2" fmla="*/ 103921 w 103921"/>
                      <a:gd name="connsiteY2" fmla="*/ 61010 h 106203"/>
                      <a:gd name="connsiteX3" fmla="*/ 85866 w 103921"/>
                      <a:gd name="connsiteY3" fmla="*/ 94904 h 106203"/>
                      <a:gd name="connsiteX4" fmla="*/ 72309 w 103921"/>
                      <a:gd name="connsiteY4" fmla="*/ 90385 h 106203"/>
                      <a:gd name="connsiteX5" fmla="*/ 33895 w 103921"/>
                      <a:gd name="connsiteY5" fmla="*/ 106203 h 106203"/>
                      <a:gd name="connsiteX6" fmla="*/ 0 w 103921"/>
                      <a:gd name="connsiteY6" fmla="*/ 33894 h 106203"/>
                      <a:gd name="connsiteX7" fmla="*/ 40674 w 103921"/>
                      <a:gd name="connsiteY7" fmla="*/ 0 h 1062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3921" h="106203">
                        <a:moveTo>
                          <a:pt x="40674" y="0"/>
                        </a:moveTo>
                        <a:cubicBezTo>
                          <a:pt x="56491" y="0"/>
                          <a:pt x="94905" y="33894"/>
                          <a:pt x="94905" y="36154"/>
                        </a:cubicBezTo>
                        <a:cubicBezTo>
                          <a:pt x="99402" y="40673"/>
                          <a:pt x="103921" y="54231"/>
                          <a:pt x="103921" y="61010"/>
                        </a:cubicBezTo>
                        <a:cubicBezTo>
                          <a:pt x="103921" y="70048"/>
                          <a:pt x="97142" y="94904"/>
                          <a:pt x="85866" y="94904"/>
                        </a:cubicBezTo>
                        <a:cubicBezTo>
                          <a:pt x="81347" y="94904"/>
                          <a:pt x="76828" y="90385"/>
                          <a:pt x="72309" y="90385"/>
                        </a:cubicBezTo>
                        <a:cubicBezTo>
                          <a:pt x="63270" y="90385"/>
                          <a:pt x="38414" y="103943"/>
                          <a:pt x="33895" y="106203"/>
                        </a:cubicBezTo>
                        <a:cubicBezTo>
                          <a:pt x="29375" y="99424"/>
                          <a:pt x="0" y="42933"/>
                          <a:pt x="0" y="33894"/>
                        </a:cubicBezTo>
                        <a:cubicBezTo>
                          <a:pt x="0" y="9038"/>
                          <a:pt x="27116" y="0"/>
                          <a:pt x="40674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43" name="任意多边形: 形状 42">
                    <a:extLst>
                      <a:ext uri="{FF2B5EF4-FFF2-40B4-BE49-F238E27FC236}">
                        <a16:creationId xmlns:a16="http://schemas.microsoft.com/office/drawing/2014/main" id="{860469AD-FBFA-23F2-1E1B-2D0ABCB7B73F}"/>
                      </a:ext>
                    </a:extLst>
                  </p:cNvPr>
                  <p:cNvSpPr/>
                  <p:nvPr/>
                </p:nvSpPr>
                <p:spPr>
                  <a:xfrm>
                    <a:off x="3876607" y="4581980"/>
                    <a:ext cx="101684" cy="70049"/>
                  </a:xfrm>
                  <a:custGeom>
                    <a:avLst/>
                    <a:gdLst>
                      <a:gd name="connsiteX0" fmla="*/ 29375 w 101684"/>
                      <a:gd name="connsiteY0" fmla="*/ 0 h 70049"/>
                      <a:gd name="connsiteX1" fmla="*/ 101684 w 101684"/>
                      <a:gd name="connsiteY1" fmla="*/ 49712 h 70049"/>
                      <a:gd name="connsiteX2" fmla="*/ 101684 w 101684"/>
                      <a:gd name="connsiteY2" fmla="*/ 67789 h 70049"/>
                      <a:gd name="connsiteX3" fmla="*/ 49712 w 101684"/>
                      <a:gd name="connsiteY3" fmla="*/ 70049 h 70049"/>
                      <a:gd name="connsiteX4" fmla="*/ 11298 w 101684"/>
                      <a:gd name="connsiteY4" fmla="*/ 54232 h 70049"/>
                      <a:gd name="connsiteX5" fmla="*/ 15817 w 101684"/>
                      <a:gd name="connsiteY5" fmla="*/ 45193 h 70049"/>
                      <a:gd name="connsiteX6" fmla="*/ 0 w 101684"/>
                      <a:gd name="connsiteY6" fmla="*/ 18077 h 70049"/>
                      <a:gd name="connsiteX7" fmla="*/ 29375 w 101684"/>
                      <a:gd name="connsiteY7" fmla="*/ 0 h 70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1684" h="70049">
                        <a:moveTo>
                          <a:pt x="29375" y="0"/>
                        </a:moveTo>
                        <a:cubicBezTo>
                          <a:pt x="40673" y="0"/>
                          <a:pt x="101684" y="27116"/>
                          <a:pt x="101684" y="49712"/>
                        </a:cubicBezTo>
                        <a:lnTo>
                          <a:pt x="101684" y="67789"/>
                        </a:lnTo>
                        <a:cubicBezTo>
                          <a:pt x="88126" y="56491"/>
                          <a:pt x="65529" y="70049"/>
                          <a:pt x="49712" y="70049"/>
                        </a:cubicBezTo>
                        <a:cubicBezTo>
                          <a:pt x="40673" y="70049"/>
                          <a:pt x="11298" y="67789"/>
                          <a:pt x="11298" y="54232"/>
                        </a:cubicBezTo>
                        <a:cubicBezTo>
                          <a:pt x="11298" y="47453"/>
                          <a:pt x="15817" y="51972"/>
                          <a:pt x="15817" y="45193"/>
                        </a:cubicBezTo>
                        <a:cubicBezTo>
                          <a:pt x="15817" y="40674"/>
                          <a:pt x="0" y="24856"/>
                          <a:pt x="0" y="18077"/>
                        </a:cubicBezTo>
                        <a:cubicBezTo>
                          <a:pt x="0" y="0"/>
                          <a:pt x="24856" y="0"/>
                          <a:pt x="29375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44" name="任意多边形: 形状 43">
                    <a:extLst>
                      <a:ext uri="{FF2B5EF4-FFF2-40B4-BE49-F238E27FC236}">
                        <a16:creationId xmlns:a16="http://schemas.microsoft.com/office/drawing/2014/main" id="{A55C57FA-328D-B96A-822A-05EE899C8F44}"/>
                      </a:ext>
                    </a:extLst>
                  </p:cNvPr>
                  <p:cNvSpPr/>
                  <p:nvPr/>
                </p:nvSpPr>
                <p:spPr>
                  <a:xfrm>
                    <a:off x="3759129" y="4611356"/>
                    <a:ext cx="546765" cy="454119"/>
                  </a:xfrm>
                  <a:custGeom>
                    <a:avLst/>
                    <a:gdLst>
                      <a:gd name="connsiteX0" fmla="*/ 250797 w 546765"/>
                      <a:gd name="connsiteY0" fmla="*/ 0 h 454119"/>
                      <a:gd name="connsiteX1" fmla="*/ 347939 w 546765"/>
                      <a:gd name="connsiteY1" fmla="*/ 79064 h 454119"/>
                      <a:gd name="connsiteX2" fmla="*/ 354718 w 546765"/>
                      <a:gd name="connsiteY2" fmla="*/ 108440 h 454119"/>
                      <a:gd name="connsiteX3" fmla="*/ 399911 w 546765"/>
                      <a:gd name="connsiteY3" fmla="*/ 187527 h 454119"/>
                      <a:gd name="connsiteX4" fmla="*/ 483495 w 546765"/>
                      <a:gd name="connsiteY4" fmla="*/ 140075 h 454119"/>
                      <a:gd name="connsiteX5" fmla="*/ 546765 w 546765"/>
                      <a:gd name="connsiteY5" fmla="*/ 198825 h 454119"/>
                      <a:gd name="connsiteX6" fmla="*/ 539986 w 546765"/>
                      <a:gd name="connsiteY6" fmla="*/ 230437 h 454119"/>
                      <a:gd name="connsiteX7" fmla="*/ 539986 w 546765"/>
                      <a:gd name="connsiteY7" fmla="*/ 395391 h 454119"/>
                      <a:gd name="connsiteX8" fmla="*/ 490274 w 546765"/>
                      <a:gd name="connsiteY8" fmla="*/ 454119 h 454119"/>
                      <a:gd name="connsiteX9" fmla="*/ 474456 w 546765"/>
                      <a:gd name="connsiteY9" fmla="*/ 449600 h 454119"/>
                      <a:gd name="connsiteX10" fmla="*/ 440584 w 546765"/>
                      <a:gd name="connsiteY10" fmla="*/ 413445 h 454119"/>
                      <a:gd name="connsiteX11" fmla="*/ 417988 w 546765"/>
                      <a:gd name="connsiteY11" fmla="*/ 379573 h 454119"/>
                      <a:gd name="connsiteX12" fmla="*/ 386353 w 546765"/>
                      <a:gd name="connsiteY12" fmla="*/ 329861 h 454119"/>
                      <a:gd name="connsiteX13" fmla="*/ 302747 w 546765"/>
                      <a:gd name="connsiteY13" fmla="*/ 370535 h 454119"/>
                      <a:gd name="connsiteX14" fmla="*/ 289189 w 546765"/>
                      <a:gd name="connsiteY14" fmla="*/ 366016 h 454119"/>
                      <a:gd name="connsiteX15" fmla="*/ 271134 w 546765"/>
                      <a:gd name="connsiteY15" fmla="*/ 347939 h 454119"/>
                      <a:gd name="connsiteX16" fmla="*/ 268875 w 546765"/>
                      <a:gd name="connsiteY16" fmla="*/ 336640 h 454119"/>
                      <a:gd name="connsiteX17" fmla="*/ 347939 w 546765"/>
                      <a:gd name="connsiteY17" fmla="*/ 230437 h 454119"/>
                      <a:gd name="connsiteX18" fmla="*/ 318564 w 546765"/>
                      <a:gd name="connsiteY18" fmla="*/ 151373 h 454119"/>
                      <a:gd name="connsiteX19" fmla="*/ 307266 w 546765"/>
                      <a:gd name="connsiteY19" fmla="*/ 140075 h 454119"/>
                      <a:gd name="connsiteX20" fmla="*/ 228201 w 546765"/>
                      <a:gd name="connsiteY20" fmla="*/ 216902 h 454119"/>
                      <a:gd name="connsiteX21" fmla="*/ 221422 w 546765"/>
                      <a:gd name="connsiteY21" fmla="*/ 268851 h 454119"/>
                      <a:gd name="connsiteX22" fmla="*/ 135556 w 546765"/>
                      <a:gd name="connsiteY22" fmla="*/ 366016 h 454119"/>
                      <a:gd name="connsiteX23" fmla="*/ 67789 w 546765"/>
                      <a:gd name="connsiteY23" fmla="*/ 318563 h 454119"/>
                      <a:gd name="connsiteX24" fmla="*/ 54231 w 546765"/>
                      <a:gd name="connsiteY24" fmla="*/ 282409 h 454119"/>
                      <a:gd name="connsiteX25" fmla="*/ 103921 w 546765"/>
                      <a:gd name="connsiteY25" fmla="*/ 210123 h 454119"/>
                      <a:gd name="connsiteX26" fmla="*/ 47452 w 546765"/>
                      <a:gd name="connsiteY26" fmla="*/ 216902 h 454119"/>
                      <a:gd name="connsiteX27" fmla="*/ 18077 w 546765"/>
                      <a:gd name="connsiteY27" fmla="*/ 203344 h 454119"/>
                      <a:gd name="connsiteX28" fmla="*/ 22596 w 546765"/>
                      <a:gd name="connsiteY28" fmla="*/ 192046 h 454119"/>
                      <a:gd name="connsiteX29" fmla="*/ 0 w 546765"/>
                      <a:gd name="connsiteY29" fmla="*/ 162671 h 454119"/>
                      <a:gd name="connsiteX30" fmla="*/ 45193 w 546765"/>
                      <a:gd name="connsiteY30" fmla="*/ 137815 h 454119"/>
                      <a:gd name="connsiteX31" fmla="*/ 94905 w 546765"/>
                      <a:gd name="connsiteY31" fmla="*/ 128776 h 454119"/>
                      <a:gd name="connsiteX32" fmla="*/ 155893 w 546765"/>
                      <a:gd name="connsiteY32" fmla="*/ 110699 h 454119"/>
                      <a:gd name="connsiteX33" fmla="*/ 158152 w 546765"/>
                      <a:gd name="connsiteY33" fmla="*/ 106180 h 454119"/>
                      <a:gd name="connsiteX34" fmla="*/ 176229 w 546765"/>
                      <a:gd name="connsiteY34" fmla="*/ 72285 h 454119"/>
                      <a:gd name="connsiteX35" fmla="*/ 221422 w 546765"/>
                      <a:gd name="connsiteY35" fmla="*/ 94882 h 454119"/>
                      <a:gd name="connsiteX36" fmla="*/ 259836 w 546765"/>
                      <a:gd name="connsiteY36" fmla="*/ 101661 h 454119"/>
                      <a:gd name="connsiteX37" fmla="*/ 255317 w 546765"/>
                      <a:gd name="connsiteY37" fmla="*/ 103920 h 454119"/>
                      <a:gd name="connsiteX38" fmla="*/ 266615 w 546765"/>
                      <a:gd name="connsiteY38" fmla="*/ 110699 h 454119"/>
                      <a:gd name="connsiteX39" fmla="*/ 234980 w 546765"/>
                      <a:gd name="connsiteY39" fmla="*/ 133296 h 454119"/>
                      <a:gd name="connsiteX40" fmla="*/ 234980 w 546765"/>
                      <a:gd name="connsiteY40" fmla="*/ 140075 h 454119"/>
                      <a:gd name="connsiteX41" fmla="*/ 239499 w 546765"/>
                      <a:gd name="connsiteY41" fmla="*/ 144594 h 454119"/>
                      <a:gd name="connsiteX42" fmla="*/ 250797 w 546765"/>
                      <a:gd name="connsiteY42" fmla="*/ 137815 h 454119"/>
                      <a:gd name="connsiteX43" fmla="*/ 257576 w 546765"/>
                      <a:gd name="connsiteY43" fmla="*/ 146853 h 454119"/>
                      <a:gd name="connsiteX44" fmla="*/ 300487 w 546765"/>
                      <a:gd name="connsiteY44" fmla="*/ 115219 h 454119"/>
                      <a:gd name="connsiteX45" fmla="*/ 286929 w 546765"/>
                      <a:gd name="connsiteY45" fmla="*/ 81324 h 454119"/>
                      <a:gd name="connsiteX46" fmla="*/ 241759 w 546765"/>
                      <a:gd name="connsiteY46" fmla="*/ 9038 h 454119"/>
                      <a:gd name="connsiteX47" fmla="*/ 250797 w 546765"/>
                      <a:gd name="connsiteY47" fmla="*/ 0 h 454119"/>
                      <a:gd name="connsiteX48" fmla="*/ 167191 w 546765"/>
                      <a:gd name="connsiteY48" fmla="*/ 271111 h 454119"/>
                      <a:gd name="connsiteX49" fmla="*/ 144595 w 546765"/>
                      <a:gd name="connsiteY49" fmla="*/ 305005 h 454119"/>
                      <a:gd name="connsiteX50" fmla="*/ 151373 w 546765"/>
                      <a:gd name="connsiteY50" fmla="*/ 307265 h 454119"/>
                      <a:gd name="connsiteX51" fmla="*/ 169451 w 546765"/>
                      <a:gd name="connsiteY51" fmla="*/ 282409 h 454119"/>
                      <a:gd name="connsiteX52" fmla="*/ 167191 w 546765"/>
                      <a:gd name="connsiteY52" fmla="*/ 271111 h 454119"/>
                      <a:gd name="connsiteX53" fmla="*/ 508351 w 546765"/>
                      <a:gd name="connsiteY53" fmla="*/ 225918 h 454119"/>
                      <a:gd name="connsiteX54" fmla="*/ 478976 w 546765"/>
                      <a:gd name="connsiteY54" fmla="*/ 248514 h 454119"/>
                      <a:gd name="connsiteX55" fmla="*/ 438325 w 546765"/>
                      <a:gd name="connsiteY55" fmla="*/ 295967 h 454119"/>
                      <a:gd name="connsiteX56" fmla="*/ 481235 w 546765"/>
                      <a:gd name="connsiteY56" fmla="*/ 386352 h 454119"/>
                      <a:gd name="connsiteX57" fmla="*/ 490274 w 546765"/>
                      <a:gd name="connsiteY57" fmla="*/ 375054 h 454119"/>
                      <a:gd name="connsiteX58" fmla="*/ 519649 w 546765"/>
                      <a:gd name="connsiteY58" fmla="*/ 271111 h 454119"/>
                      <a:gd name="connsiteX59" fmla="*/ 508351 w 546765"/>
                      <a:gd name="connsiteY59" fmla="*/ 225918 h 454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</a:cxnLst>
                    <a:rect l="l" t="t" r="r" b="b"/>
                    <a:pathLst>
                      <a:path w="546765" h="454119">
                        <a:moveTo>
                          <a:pt x="250797" y="0"/>
                        </a:moveTo>
                        <a:cubicBezTo>
                          <a:pt x="275653" y="0"/>
                          <a:pt x="345680" y="70026"/>
                          <a:pt x="347939" y="79064"/>
                        </a:cubicBezTo>
                        <a:cubicBezTo>
                          <a:pt x="352459" y="85843"/>
                          <a:pt x="350199" y="99401"/>
                          <a:pt x="354718" y="108440"/>
                        </a:cubicBezTo>
                        <a:cubicBezTo>
                          <a:pt x="361497" y="126517"/>
                          <a:pt x="388613" y="187527"/>
                          <a:pt x="399911" y="187527"/>
                        </a:cubicBezTo>
                        <a:cubicBezTo>
                          <a:pt x="404430" y="187527"/>
                          <a:pt x="456402" y="140075"/>
                          <a:pt x="483495" y="140075"/>
                        </a:cubicBezTo>
                        <a:cubicBezTo>
                          <a:pt x="512870" y="140075"/>
                          <a:pt x="546765" y="178488"/>
                          <a:pt x="546765" y="198825"/>
                        </a:cubicBezTo>
                        <a:cubicBezTo>
                          <a:pt x="546765" y="205604"/>
                          <a:pt x="539986" y="223681"/>
                          <a:pt x="539986" y="230437"/>
                        </a:cubicBezTo>
                        <a:lnTo>
                          <a:pt x="539986" y="395391"/>
                        </a:lnTo>
                        <a:cubicBezTo>
                          <a:pt x="533207" y="438301"/>
                          <a:pt x="519649" y="454119"/>
                          <a:pt x="490274" y="454119"/>
                        </a:cubicBezTo>
                        <a:cubicBezTo>
                          <a:pt x="483495" y="454119"/>
                          <a:pt x="476716" y="454119"/>
                          <a:pt x="474456" y="449600"/>
                        </a:cubicBezTo>
                        <a:cubicBezTo>
                          <a:pt x="460899" y="440561"/>
                          <a:pt x="449623" y="427003"/>
                          <a:pt x="440584" y="413445"/>
                        </a:cubicBezTo>
                        <a:cubicBezTo>
                          <a:pt x="431546" y="402170"/>
                          <a:pt x="424767" y="390872"/>
                          <a:pt x="417988" y="379573"/>
                        </a:cubicBezTo>
                        <a:cubicBezTo>
                          <a:pt x="411209" y="366016"/>
                          <a:pt x="397651" y="329861"/>
                          <a:pt x="386353" y="329861"/>
                        </a:cubicBezTo>
                        <a:cubicBezTo>
                          <a:pt x="381834" y="329861"/>
                          <a:pt x="336641" y="370535"/>
                          <a:pt x="302747" y="370535"/>
                        </a:cubicBezTo>
                        <a:cubicBezTo>
                          <a:pt x="298227" y="370535"/>
                          <a:pt x="291448" y="370535"/>
                          <a:pt x="289189" y="366016"/>
                        </a:cubicBezTo>
                        <a:cubicBezTo>
                          <a:pt x="282410" y="361496"/>
                          <a:pt x="275653" y="352458"/>
                          <a:pt x="271134" y="347939"/>
                        </a:cubicBezTo>
                        <a:cubicBezTo>
                          <a:pt x="268875" y="345679"/>
                          <a:pt x="268875" y="343419"/>
                          <a:pt x="268875" y="336640"/>
                        </a:cubicBezTo>
                        <a:cubicBezTo>
                          <a:pt x="268875" y="302746"/>
                          <a:pt x="347939" y="243995"/>
                          <a:pt x="347939" y="230437"/>
                        </a:cubicBezTo>
                        <a:cubicBezTo>
                          <a:pt x="347939" y="225918"/>
                          <a:pt x="327603" y="178488"/>
                          <a:pt x="318564" y="151373"/>
                        </a:cubicBezTo>
                        <a:cubicBezTo>
                          <a:pt x="318564" y="146853"/>
                          <a:pt x="314045" y="140075"/>
                          <a:pt x="307266" y="140075"/>
                        </a:cubicBezTo>
                        <a:cubicBezTo>
                          <a:pt x="298227" y="140075"/>
                          <a:pt x="234980" y="192046"/>
                          <a:pt x="228201" y="216902"/>
                        </a:cubicBezTo>
                        <a:cubicBezTo>
                          <a:pt x="223682" y="230437"/>
                          <a:pt x="223682" y="250774"/>
                          <a:pt x="221422" y="268851"/>
                        </a:cubicBezTo>
                        <a:cubicBezTo>
                          <a:pt x="210124" y="336640"/>
                          <a:pt x="189787" y="366016"/>
                          <a:pt x="135556" y="366016"/>
                        </a:cubicBezTo>
                        <a:cubicBezTo>
                          <a:pt x="103921" y="366016"/>
                          <a:pt x="85866" y="361496"/>
                          <a:pt x="67789" y="318563"/>
                        </a:cubicBezTo>
                        <a:cubicBezTo>
                          <a:pt x="63270" y="305005"/>
                          <a:pt x="54231" y="289188"/>
                          <a:pt x="54231" y="282409"/>
                        </a:cubicBezTo>
                        <a:cubicBezTo>
                          <a:pt x="54231" y="253034"/>
                          <a:pt x="92645" y="225918"/>
                          <a:pt x="103921" y="210123"/>
                        </a:cubicBezTo>
                        <a:cubicBezTo>
                          <a:pt x="79087" y="214643"/>
                          <a:pt x="54231" y="216902"/>
                          <a:pt x="47452" y="216902"/>
                        </a:cubicBezTo>
                        <a:cubicBezTo>
                          <a:pt x="36154" y="216902"/>
                          <a:pt x="18077" y="219162"/>
                          <a:pt x="18077" y="203344"/>
                        </a:cubicBezTo>
                        <a:cubicBezTo>
                          <a:pt x="18077" y="196565"/>
                          <a:pt x="22596" y="196565"/>
                          <a:pt x="22596" y="192046"/>
                        </a:cubicBezTo>
                        <a:cubicBezTo>
                          <a:pt x="22596" y="185267"/>
                          <a:pt x="0" y="176229"/>
                          <a:pt x="0" y="162671"/>
                        </a:cubicBezTo>
                        <a:cubicBezTo>
                          <a:pt x="0" y="137815"/>
                          <a:pt x="38414" y="140075"/>
                          <a:pt x="45193" y="137815"/>
                        </a:cubicBezTo>
                        <a:cubicBezTo>
                          <a:pt x="61010" y="135555"/>
                          <a:pt x="79087" y="131036"/>
                          <a:pt x="94905" y="128776"/>
                        </a:cubicBezTo>
                        <a:cubicBezTo>
                          <a:pt x="110700" y="126517"/>
                          <a:pt x="140075" y="131036"/>
                          <a:pt x="155893" y="110699"/>
                        </a:cubicBezTo>
                        <a:cubicBezTo>
                          <a:pt x="155893" y="110699"/>
                          <a:pt x="158152" y="108440"/>
                          <a:pt x="158152" y="106180"/>
                        </a:cubicBezTo>
                        <a:cubicBezTo>
                          <a:pt x="158152" y="103920"/>
                          <a:pt x="158152" y="72285"/>
                          <a:pt x="176229" y="72285"/>
                        </a:cubicBezTo>
                        <a:cubicBezTo>
                          <a:pt x="180749" y="72285"/>
                          <a:pt x="203345" y="85843"/>
                          <a:pt x="221422" y="94882"/>
                        </a:cubicBezTo>
                        <a:cubicBezTo>
                          <a:pt x="225941" y="97141"/>
                          <a:pt x="259836" y="88103"/>
                          <a:pt x="259836" y="101661"/>
                        </a:cubicBezTo>
                        <a:cubicBezTo>
                          <a:pt x="259836" y="106180"/>
                          <a:pt x="257576" y="101661"/>
                          <a:pt x="255317" y="103920"/>
                        </a:cubicBezTo>
                        <a:cubicBezTo>
                          <a:pt x="257576" y="106180"/>
                          <a:pt x="262096" y="110699"/>
                          <a:pt x="266615" y="110699"/>
                        </a:cubicBezTo>
                        <a:cubicBezTo>
                          <a:pt x="264355" y="121997"/>
                          <a:pt x="244019" y="126517"/>
                          <a:pt x="234980" y="133296"/>
                        </a:cubicBezTo>
                        <a:lnTo>
                          <a:pt x="234980" y="140075"/>
                        </a:lnTo>
                        <a:cubicBezTo>
                          <a:pt x="237240" y="142334"/>
                          <a:pt x="234980" y="144594"/>
                          <a:pt x="239499" y="144594"/>
                        </a:cubicBezTo>
                        <a:cubicBezTo>
                          <a:pt x="246278" y="144594"/>
                          <a:pt x="248538" y="142334"/>
                          <a:pt x="250797" y="137815"/>
                        </a:cubicBezTo>
                        <a:cubicBezTo>
                          <a:pt x="253057" y="140075"/>
                          <a:pt x="255317" y="142334"/>
                          <a:pt x="257576" y="146853"/>
                        </a:cubicBezTo>
                        <a:cubicBezTo>
                          <a:pt x="266615" y="140075"/>
                          <a:pt x="300487" y="121997"/>
                          <a:pt x="300487" y="115219"/>
                        </a:cubicBezTo>
                        <a:cubicBezTo>
                          <a:pt x="300487" y="108440"/>
                          <a:pt x="291448" y="90362"/>
                          <a:pt x="286929" y="81324"/>
                        </a:cubicBezTo>
                        <a:cubicBezTo>
                          <a:pt x="273394" y="54208"/>
                          <a:pt x="241759" y="36154"/>
                          <a:pt x="241759" y="9038"/>
                        </a:cubicBezTo>
                        <a:cubicBezTo>
                          <a:pt x="241759" y="2259"/>
                          <a:pt x="244019" y="0"/>
                          <a:pt x="250797" y="0"/>
                        </a:cubicBezTo>
                        <a:close/>
                        <a:moveTo>
                          <a:pt x="167191" y="271111"/>
                        </a:moveTo>
                        <a:cubicBezTo>
                          <a:pt x="160412" y="277890"/>
                          <a:pt x="140075" y="289188"/>
                          <a:pt x="144595" y="305005"/>
                        </a:cubicBezTo>
                        <a:cubicBezTo>
                          <a:pt x="144595" y="305005"/>
                          <a:pt x="146854" y="307265"/>
                          <a:pt x="151373" y="307265"/>
                        </a:cubicBezTo>
                        <a:cubicBezTo>
                          <a:pt x="162672" y="307265"/>
                          <a:pt x="169451" y="291448"/>
                          <a:pt x="169451" y="282409"/>
                        </a:cubicBezTo>
                        <a:cubicBezTo>
                          <a:pt x="169451" y="275630"/>
                          <a:pt x="167191" y="273371"/>
                          <a:pt x="167191" y="271111"/>
                        </a:cubicBezTo>
                        <a:close/>
                        <a:moveTo>
                          <a:pt x="508351" y="225918"/>
                        </a:moveTo>
                        <a:cubicBezTo>
                          <a:pt x="501572" y="225918"/>
                          <a:pt x="485755" y="239476"/>
                          <a:pt x="478976" y="248514"/>
                        </a:cubicBezTo>
                        <a:cubicBezTo>
                          <a:pt x="460899" y="268851"/>
                          <a:pt x="438325" y="275630"/>
                          <a:pt x="438325" y="295967"/>
                        </a:cubicBezTo>
                        <a:cubicBezTo>
                          <a:pt x="438325" y="300486"/>
                          <a:pt x="463158" y="386352"/>
                          <a:pt x="481235" y="386352"/>
                        </a:cubicBezTo>
                        <a:cubicBezTo>
                          <a:pt x="485755" y="386352"/>
                          <a:pt x="488014" y="377314"/>
                          <a:pt x="490274" y="375054"/>
                        </a:cubicBezTo>
                        <a:cubicBezTo>
                          <a:pt x="510611" y="341160"/>
                          <a:pt x="519649" y="307265"/>
                          <a:pt x="519649" y="271111"/>
                        </a:cubicBezTo>
                        <a:cubicBezTo>
                          <a:pt x="519649" y="268851"/>
                          <a:pt x="517389" y="225918"/>
                          <a:pt x="508351" y="225918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</p:grpSp>
            <p:grpSp>
              <p:nvGrpSpPr>
                <p:cNvPr id="32" name="组合 31">
                  <a:extLst>
                    <a:ext uri="{FF2B5EF4-FFF2-40B4-BE49-F238E27FC236}">
                      <a16:creationId xmlns:a16="http://schemas.microsoft.com/office/drawing/2014/main" id="{B35764E1-E7D6-1ED6-53E2-70044589D9CB}"/>
                    </a:ext>
                  </a:extLst>
                </p:cNvPr>
                <p:cNvGrpSpPr/>
                <p:nvPr/>
              </p:nvGrpSpPr>
              <p:grpSpPr>
                <a:xfrm>
                  <a:off x="1941041" y="4706606"/>
                  <a:ext cx="451861" cy="334381"/>
                  <a:chOff x="7568403" y="4819220"/>
                  <a:chExt cx="451861" cy="334381"/>
                </a:xfrm>
                <a:grpFill/>
              </p:grpSpPr>
              <p:sp>
                <p:nvSpPr>
                  <p:cNvPr id="39" name="任意多边形: 形状 38">
                    <a:extLst>
                      <a:ext uri="{FF2B5EF4-FFF2-40B4-BE49-F238E27FC236}">
                        <a16:creationId xmlns:a16="http://schemas.microsoft.com/office/drawing/2014/main" id="{2298D19F-CCFE-64A7-DAB4-AE30DF8F30CD}"/>
                      </a:ext>
                    </a:extLst>
                  </p:cNvPr>
                  <p:cNvSpPr/>
                  <p:nvPr/>
                </p:nvSpPr>
                <p:spPr>
                  <a:xfrm>
                    <a:off x="7624895" y="4819220"/>
                    <a:ext cx="90363" cy="67766"/>
                  </a:xfrm>
                  <a:custGeom>
                    <a:avLst/>
                    <a:gdLst>
                      <a:gd name="connsiteX0" fmla="*/ 29353 w 90363"/>
                      <a:gd name="connsiteY0" fmla="*/ 0 h 67766"/>
                      <a:gd name="connsiteX1" fmla="*/ 90363 w 90363"/>
                      <a:gd name="connsiteY1" fmla="*/ 47429 h 67766"/>
                      <a:gd name="connsiteX2" fmla="*/ 45170 w 90363"/>
                      <a:gd name="connsiteY2" fmla="*/ 67766 h 67766"/>
                      <a:gd name="connsiteX3" fmla="*/ 20337 w 90363"/>
                      <a:gd name="connsiteY3" fmla="*/ 58728 h 67766"/>
                      <a:gd name="connsiteX4" fmla="*/ 0 w 90363"/>
                      <a:gd name="connsiteY4" fmla="*/ 18054 h 67766"/>
                      <a:gd name="connsiteX5" fmla="*/ 29353 w 90363"/>
                      <a:gd name="connsiteY5" fmla="*/ 0 h 67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363" h="67766">
                        <a:moveTo>
                          <a:pt x="29353" y="0"/>
                        </a:moveTo>
                        <a:cubicBezTo>
                          <a:pt x="42910" y="0"/>
                          <a:pt x="90363" y="27093"/>
                          <a:pt x="90363" y="47429"/>
                        </a:cubicBezTo>
                        <a:cubicBezTo>
                          <a:pt x="90363" y="67766"/>
                          <a:pt x="45170" y="67766"/>
                          <a:pt x="45170" y="67766"/>
                        </a:cubicBezTo>
                        <a:cubicBezTo>
                          <a:pt x="40651" y="67766"/>
                          <a:pt x="27093" y="67766"/>
                          <a:pt x="20337" y="58728"/>
                        </a:cubicBezTo>
                        <a:cubicBezTo>
                          <a:pt x="11298" y="47429"/>
                          <a:pt x="0" y="22573"/>
                          <a:pt x="0" y="18054"/>
                        </a:cubicBezTo>
                        <a:cubicBezTo>
                          <a:pt x="0" y="2259"/>
                          <a:pt x="24833" y="0"/>
                          <a:pt x="29353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40" name="任意多边形: 形状 39">
                    <a:extLst>
                      <a:ext uri="{FF2B5EF4-FFF2-40B4-BE49-F238E27FC236}">
                        <a16:creationId xmlns:a16="http://schemas.microsoft.com/office/drawing/2014/main" id="{00A23B75-3577-A243-9435-B90006529004}"/>
                      </a:ext>
                    </a:extLst>
                  </p:cNvPr>
                  <p:cNvSpPr/>
                  <p:nvPr/>
                </p:nvSpPr>
                <p:spPr>
                  <a:xfrm>
                    <a:off x="7656507" y="4871169"/>
                    <a:ext cx="363757" cy="282432"/>
                  </a:xfrm>
                  <a:custGeom>
                    <a:avLst/>
                    <a:gdLst>
                      <a:gd name="connsiteX0" fmla="*/ 153656 w 363757"/>
                      <a:gd name="connsiteY0" fmla="*/ 0 h 282432"/>
                      <a:gd name="connsiteX1" fmla="*/ 205605 w 363757"/>
                      <a:gd name="connsiteY1" fmla="*/ 38414 h 282432"/>
                      <a:gd name="connsiteX2" fmla="*/ 314067 w 363757"/>
                      <a:gd name="connsiteY2" fmla="*/ 56491 h 282432"/>
                      <a:gd name="connsiteX3" fmla="*/ 345702 w 363757"/>
                      <a:gd name="connsiteY3" fmla="*/ 88126 h 282432"/>
                      <a:gd name="connsiteX4" fmla="*/ 363757 w 363757"/>
                      <a:gd name="connsiteY4" fmla="*/ 131059 h 282432"/>
                      <a:gd name="connsiteX5" fmla="*/ 198826 w 363757"/>
                      <a:gd name="connsiteY5" fmla="*/ 282432 h 282432"/>
                      <a:gd name="connsiteX6" fmla="*/ 112982 w 363757"/>
                      <a:gd name="connsiteY6" fmla="*/ 178488 h 282432"/>
                      <a:gd name="connsiteX7" fmla="*/ 155915 w 363757"/>
                      <a:gd name="connsiteY7" fmla="*/ 142357 h 282432"/>
                      <a:gd name="connsiteX8" fmla="*/ 234980 w 363757"/>
                      <a:gd name="connsiteY8" fmla="*/ 164931 h 282432"/>
                      <a:gd name="connsiteX9" fmla="*/ 280173 w 363757"/>
                      <a:gd name="connsiteY9" fmla="*/ 112982 h 282432"/>
                      <a:gd name="connsiteX10" fmla="*/ 271134 w 363757"/>
                      <a:gd name="connsiteY10" fmla="*/ 101683 h 282432"/>
                      <a:gd name="connsiteX11" fmla="*/ 214643 w 363757"/>
                      <a:gd name="connsiteY11" fmla="*/ 94904 h 282432"/>
                      <a:gd name="connsiteX12" fmla="*/ 178489 w 363757"/>
                      <a:gd name="connsiteY12" fmla="*/ 88126 h 282432"/>
                      <a:gd name="connsiteX13" fmla="*/ 155915 w 363757"/>
                      <a:gd name="connsiteY13" fmla="*/ 67789 h 282432"/>
                      <a:gd name="connsiteX14" fmla="*/ 74568 w 363757"/>
                      <a:gd name="connsiteY14" fmla="*/ 142357 h 282432"/>
                      <a:gd name="connsiteX15" fmla="*/ 74568 w 363757"/>
                      <a:gd name="connsiteY15" fmla="*/ 201085 h 282432"/>
                      <a:gd name="connsiteX16" fmla="*/ 45193 w 363757"/>
                      <a:gd name="connsiteY16" fmla="*/ 212383 h 282432"/>
                      <a:gd name="connsiteX17" fmla="*/ 36154 w 363757"/>
                      <a:gd name="connsiteY17" fmla="*/ 198825 h 282432"/>
                      <a:gd name="connsiteX18" fmla="*/ 15818 w 363757"/>
                      <a:gd name="connsiteY18" fmla="*/ 151373 h 282432"/>
                      <a:gd name="connsiteX19" fmla="*/ 6779 w 363757"/>
                      <a:gd name="connsiteY19" fmla="*/ 146854 h 282432"/>
                      <a:gd name="connsiteX20" fmla="*/ 2260 w 363757"/>
                      <a:gd name="connsiteY20" fmla="*/ 146854 h 282432"/>
                      <a:gd name="connsiteX21" fmla="*/ 4519 w 363757"/>
                      <a:gd name="connsiteY21" fmla="*/ 128799 h 282432"/>
                      <a:gd name="connsiteX22" fmla="*/ 0 w 363757"/>
                      <a:gd name="connsiteY22" fmla="*/ 115241 h 282432"/>
                      <a:gd name="connsiteX23" fmla="*/ 13558 w 363757"/>
                      <a:gd name="connsiteY23" fmla="*/ 94904 h 282432"/>
                      <a:gd name="connsiteX24" fmla="*/ 47453 w 363757"/>
                      <a:gd name="connsiteY24" fmla="*/ 115241 h 282432"/>
                      <a:gd name="connsiteX25" fmla="*/ 63270 w 363757"/>
                      <a:gd name="connsiteY25" fmla="*/ 99424 h 282432"/>
                      <a:gd name="connsiteX26" fmla="*/ 153656 w 363757"/>
                      <a:gd name="connsiteY26" fmla="*/ 0 h 282432"/>
                      <a:gd name="connsiteX27" fmla="*/ 176229 w 363757"/>
                      <a:gd name="connsiteY27" fmla="*/ 178488 h 282432"/>
                      <a:gd name="connsiteX28" fmla="*/ 142357 w 363757"/>
                      <a:gd name="connsiteY28" fmla="*/ 192046 h 282432"/>
                      <a:gd name="connsiteX29" fmla="*/ 158175 w 363757"/>
                      <a:gd name="connsiteY29" fmla="*/ 214643 h 282432"/>
                      <a:gd name="connsiteX30" fmla="*/ 210124 w 363757"/>
                      <a:gd name="connsiteY30" fmla="*/ 187527 h 282432"/>
                      <a:gd name="connsiteX31" fmla="*/ 207864 w 363757"/>
                      <a:gd name="connsiteY31" fmla="*/ 183008 h 282432"/>
                      <a:gd name="connsiteX32" fmla="*/ 176229 w 363757"/>
                      <a:gd name="connsiteY32" fmla="*/ 178488 h 282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363757" h="282432">
                        <a:moveTo>
                          <a:pt x="153656" y="0"/>
                        </a:moveTo>
                        <a:cubicBezTo>
                          <a:pt x="167213" y="0"/>
                          <a:pt x="196566" y="36154"/>
                          <a:pt x="205605" y="38414"/>
                        </a:cubicBezTo>
                        <a:cubicBezTo>
                          <a:pt x="239499" y="51971"/>
                          <a:pt x="277913" y="38414"/>
                          <a:pt x="314067" y="56491"/>
                        </a:cubicBezTo>
                        <a:cubicBezTo>
                          <a:pt x="327625" y="63270"/>
                          <a:pt x="336664" y="76827"/>
                          <a:pt x="345702" y="88126"/>
                        </a:cubicBezTo>
                        <a:cubicBezTo>
                          <a:pt x="356978" y="97164"/>
                          <a:pt x="363757" y="117501"/>
                          <a:pt x="363757" y="131059"/>
                        </a:cubicBezTo>
                        <a:cubicBezTo>
                          <a:pt x="363757" y="205604"/>
                          <a:pt x="248538" y="282432"/>
                          <a:pt x="198826" y="282432"/>
                        </a:cubicBezTo>
                        <a:cubicBezTo>
                          <a:pt x="146877" y="282432"/>
                          <a:pt x="112982" y="207864"/>
                          <a:pt x="112982" y="178488"/>
                        </a:cubicBezTo>
                        <a:cubicBezTo>
                          <a:pt x="112982" y="146854"/>
                          <a:pt x="133319" y="142357"/>
                          <a:pt x="155915" y="142357"/>
                        </a:cubicBezTo>
                        <a:cubicBezTo>
                          <a:pt x="198826" y="142357"/>
                          <a:pt x="216903" y="164931"/>
                          <a:pt x="234980" y="164931"/>
                        </a:cubicBezTo>
                        <a:cubicBezTo>
                          <a:pt x="250797" y="164931"/>
                          <a:pt x="280173" y="115241"/>
                          <a:pt x="280173" y="112982"/>
                        </a:cubicBezTo>
                        <a:cubicBezTo>
                          <a:pt x="280173" y="106203"/>
                          <a:pt x="275653" y="101683"/>
                          <a:pt x="271134" y="101683"/>
                        </a:cubicBezTo>
                        <a:cubicBezTo>
                          <a:pt x="253057" y="97164"/>
                          <a:pt x="232720" y="97164"/>
                          <a:pt x="214643" y="94904"/>
                        </a:cubicBezTo>
                        <a:cubicBezTo>
                          <a:pt x="203345" y="94904"/>
                          <a:pt x="187527" y="90385"/>
                          <a:pt x="178489" y="88126"/>
                        </a:cubicBezTo>
                        <a:cubicBezTo>
                          <a:pt x="164954" y="85866"/>
                          <a:pt x="164954" y="76827"/>
                          <a:pt x="155915" y="67789"/>
                        </a:cubicBezTo>
                        <a:cubicBezTo>
                          <a:pt x="142357" y="67789"/>
                          <a:pt x="74568" y="112982"/>
                          <a:pt x="74568" y="142357"/>
                        </a:cubicBezTo>
                        <a:lnTo>
                          <a:pt x="74568" y="201085"/>
                        </a:lnTo>
                        <a:cubicBezTo>
                          <a:pt x="65530" y="216902"/>
                          <a:pt x="51972" y="194306"/>
                          <a:pt x="45193" y="212383"/>
                        </a:cubicBezTo>
                        <a:cubicBezTo>
                          <a:pt x="40674" y="210123"/>
                          <a:pt x="38414" y="201085"/>
                          <a:pt x="36154" y="198825"/>
                        </a:cubicBezTo>
                        <a:cubicBezTo>
                          <a:pt x="29375" y="180748"/>
                          <a:pt x="20337" y="167190"/>
                          <a:pt x="15818" y="151373"/>
                        </a:cubicBezTo>
                        <a:cubicBezTo>
                          <a:pt x="15818" y="149113"/>
                          <a:pt x="13558" y="146854"/>
                          <a:pt x="6779" y="146854"/>
                        </a:cubicBezTo>
                        <a:lnTo>
                          <a:pt x="2260" y="146854"/>
                        </a:lnTo>
                        <a:cubicBezTo>
                          <a:pt x="2260" y="142357"/>
                          <a:pt x="4519" y="135578"/>
                          <a:pt x="4519" y="128799"/>
                        </a:cubicBezTo>
                        <a:cubicBezTo>
                          <a:pt x="4519" y="124280"/>
                          <a:pt x="0" y="119760"/>
                          <a:pt x="0" y="115241"/>
                        </a:cubicBezTo>
                        <a:cubicBezTo>
                          <a:pt x="0" y="99424"/>
                          <a:pt x="2260" y="94904"/>
                          <a:pt x="13558" y="94904"/>
                        </a:cubicBezTo>
                        <a:cubicBezTo>
                          <a:pt x="27116" y="94904"/>
                          <a:pt x="38414" y="115241"/>
                          <a:pt x="47453" y="115241"/>
                        </a:cubicBezTo>
                        <a:cubicBezTo>
                          <a:pt x="54231" y="115241"/>
                          <a:pt x="61010" y="106203"/>
                          <a:pt x="63270" y="99424"/>
                        </a:cubicBezTo>
                        <a:cubicBezTo>
                          <a:pt x="72309" y="81347"/>
                          <a:pt x="108463" y="0"/>
                          <a:pt x="153656" y="0"/>
                        </a:cubicBezTo>
                        <a:close/>
                        <a:moveTo>
                          <a:pt x="176229" y="178488"/>
                        </a:moveTo>
                        <a:cubicBezTo>
                          <a:pt x="167213" y="178488"/>
                          <a:pt x="142357" y="178488"/>
                          <a:pt x="142357" y="192046"/>
                        </a:cubicBezTo>
                        <a:cubicBezTo>
                          <a:pt x="142357" y="196566"/>
                          <a:pt x="144617" y="214643"/>
                          <a:pt x="158175" y="214643"/>
                        </a:cubicBezTo>
                        <a:cubicBezTo>
                          <a:pt x="169473" y="214643"/>
                          <a:pt x="203345" y="194306"/>
                          <a:pt x="210124" y="187527"/>
                        </a:cubicBezTo>
                        <a:cubicBezTo>
                          <a:pt x="207864" y="185267"/>
                          <a:pt x="207864" y="183008"/>
                          <a:pt x="207864" y="183008"/>
                        </a:cubicBezTo>
                        <a:cubicBezTo>
                          <a:pt x="196566" y="180748"/>
                          <a:pt x="180749" y="178488"/>
                          <a:pt x="176229" y="178488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41" name="任意多边形: 形状 40">
                    <a:extLst>
                      <a:ext uri="{FF2B5EF4-FFF2-40B4-BE49-F238E27FC236}">
                        <a16:creationId xmlns:a16="http://schemas.microsoft.com/office/drawing/2014/main" id="{1CB2BEC6-7D9E-CA97-B9DF-9423A3CAC2D7}"/>
                      </a:ext>
                    </a:extLst>
                  </p:cNvPr>
                  <p:cNvSpPr/>
                  <p:nvPr/>
                </p:nvSpPr>
                <p:spPr>
                  <a:xfrm>
                    <a:off x="7568403" y="4938958"/>
                    <a:ext cx="81324" cy="205604"/>
                  </a:xfrm>
                  <a:custGeom>
                    <a:avLst/>
                    <a:gdLst>
                      <a:gd name="connsiteX0" fmla="*/ 20337 w 81324"/>
                      <a:gd name="connsiteY0" fmla="*/ 0 h 205604"/>
                      <a:gd name="connsiteX1" fmla="*/ 79087 w 81324"/>
                      <a:gd name="connsiteY1" fmla="*/ 97142 h 205604"/>
                      <a:gd name="connsiteX2" fmla="*/ 81324 w 81324"/>
                      <a:gd name="connsiteY2" fmla="*/ 110699 h 205604"/>
                      <a:gd name="connsiteX3" fmla="*/ 79087 w 81324"/>
                      <a:gd name="connsiteY3" fmla="*/ 180748 h 205604"/>
                      <a:gd name="connsiteX4" fmla="*/ 70049 w 81324"/>
                      <a:gd name="connsiteY4" fmla="*/ 196566 h 205604"/>
                      <a:gd name="connsiteX5" fmla="*/ 49712 w 81324"/>
                      <a:gd name="connsiteY5" fmla="*/ 196566 h 205604"/>
                      <a:gd name="connsiteX6" fmla="*/ 36154 w 81324"/>
                      <a:gd name="connsiteY6" fmla="*/ 205604 h 205604"/>
                      <a:gd name="connsiteX7" fmla="*/ 22596 w 81324"/>
                      <a:gd name="connsiteY7" fmla="*/ 185267 h 205604"/>
                      <a:gd name="connsiteX8" fmla="*/ 6779 w 81324"/>
                      <a:gd name="connsiteY8" fmla="*/ 151373 h 205604"/>
                      <a:gd name="connsiteX9" fmla="*/ 0 w 81324"/>
                      <a:gd name="connsiteY9" fmla="*/ 83584 h 205604"/>
                      <a:gd name="connsiteX10" fmla="*/ 20337 w 81324"/>
                      <a:gd name="connsiteY10" fmla="*/ 0 h 2056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1324" h="205604">
                        <a:moveTo>
                          <a:pt x="20337" y="0"/>
                        </a:moveTo>
                        <a:cubicBezTo>
                          <a:pt x="42933" y="24856"/>
                          <a:pt x="61010" y="61010"/>
                          <a:pt x="79087" y="97142"/>
                        </a:cubicBezTo>
                        <a:cubicBezTo>
                          <a:pt x="81324" y="99401"/>
                          <a:pt x="81324" y="103921"/>
                          <a:pt x="81324" y="110699"/>
                        </a:cubicBezTo>
                        <a:cubicBezTo>
                          <a:pt x="81324" y="115219"/>
                          <a:pt x="79087" y="126517"/>
                          <a:pt x="79087" y="180748"/>
                        </a:cubicBezTo>
                        <a:cubicBezTo>
                          <a:pt x="79087" y="185267"/>
                          <a:pt x="76828" y="192046"/>
                          <a:pt x="70049" y="196566"/>
                        </a:cubicBezTo>
                        <a:cubicBezTo>
                          <a:pt x="63270" y="198825"/>
                          <a:pt x="56491" y="198825"/>
                          <a:pt x="49712" y="196566"/>
                        </a:cubicBezTo>
                        <a:cubicBezTo>
                          <a:pt x="45193" y="201085"/>
                          <a:pt x="42933" y="205604"/>
                          <a:pt x="36154" y="205604"/>
                        </a:cubicBezTo>
                        <a:cubicBezTo>
                          <a:pt x="24856" y="205604"/>
                          <a:pt x="24856" y="189787"/>
                          <a:pt x="22596" y="185267"/>
                        </a:cubicBezTo>
                        <a:cubicBezTo>
                          <a:pt x="18077" y="171710"/>
                          <a:pt x="9038" y="162671"/>
                          <a:pt x="6779" y="151373"/>
                        </a:cubicBezTo>
                        <a:cubicBezTo>
                          <a:pt x="0" y="128777"/>
                          <a:pt x="0" y="90363"/>
                          <a:pt x="0" y="83584"/>
                        </a:cubicBezTo>
                        <a:cubicBezTo>
                          <a:pt x="0" y="56491"/>
                          <a:pt x="6779" y="24856"/>
                          <a:pt x="20337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</p:grpSp>
            <p:grpSp>
              <p:nvGrpSpPr>
                <p:cNvPr id="33" name="组合 32">
                  <a:extLst>
                    <a:ext uri="{FF2B5EF4-FFF2-40B4-BE49-F238E27FC236}">
                      <a16:creationId xmlns:a16="http://schemas.microsoft.com/office/drawing/2014/main" id="{46908F5F-1D77-B146-6F86-004E5EEC88C2}"/>
                    </a:ext>
                  </a:extLst>
                </p:cNvPr>
                <p:cNvGrpSpPr/>
                <p:nvPr/>
              </p:nvGrpSpPr>
              <p:grpSpPr>
                <a:xfrm>
                  <a:off x="2438682" y="4758555"/>
                  <a:ext cx="244018" cy="244018"/>
                  <a:chOff x="10923535" y="4141396"/>
                  <a:chExt cx="244018" cy="244018"/>
                </a:xfrm>
                <a:grpFill/>
              </p:grpSpPr>
              <p:sp>
                <p:nvSpPr>
                  <p:cNvPr id="37" name="任意多边形: 形状 36">
                    <a:extLst>
                      <a:ext uri="{FF2B5EF4-FFF2-40B4-BE49-F238E27FC236}">
                        <a16:creationId xmlns:a16="http://schemas.microsoft.com/office/drawing/2014/main" id="{E8488D65-6EDC-E0F7-00CF-9A3D527AEA58}"/>
                      </a:ext>
                    </a:extLst>
                  </p:cNvPr>
                  <p:cNvSpPr/>
                  <p:nvPr/>
                </p:nvSpPr>
                <p:spPr>
                  <a:xfrm>
                    <a:off x="10923535" y="4141396"/>
                    <a:ext cx="183008" cy="244018"/>
                  </a:xfrm>
                  <a:custGeom>
                    <a:avLst/>
                    <a:gdLst>
                      <a:gd name="connsiteX0" fmla="*/ 76827 w 183008"/>
                      <a:gd name="connsiteY0" fmla="*/ 0 h 244018"/>
                      <a:gd name="connsiteX1" fmla="*/ 160412 w 183008"/>
                      <a:gd name="connsiteY1" fmla="*/ 18077 h 244018"/>
                      <a:gd name="connsiteX2" fmla="*/ 183008 w 183008"/>
                      <a:gd name="connsiteY2" fmla="*/ 51972 h 244018"/>
                      <a:gd name="connsiteX3" fmla="*/ 119760 w 183008"/>
                      <a:gd name="connsiteY3" fmla="*/ 112982 h 244018"/>
                      <a:gd name="connsiteX4" fmla="*/ 112982 w 183008"/>
                      <a:gd name="connsiteY4" fmla="*/ 151396 h 244018"/>
                      <a:gd name="connsiteX5" fmla="*/ 58750 w 183008"/>
                      <a:gd name="connsiteY5" fmla="*/ 234980 h 244018"/>
                      <a:gd name="connsiteX6" fmla="*/ 31635 w 183008"/>
                      <a:gd name="connsiteY6" fmla="*/ 244018 h 244018"/>
                      <a:gd name="connsiteX7" fmla="*/ 9038 w 183008"/>
                      <a:gd name="connsiteY7" fmla="*/ 237240 h 244018"/>
                      <a:gd name="connsiteX8" fmla="*/ 0 w 183008"/>
                      <a:gd name="connsiteY8" fmla="*/ 221422 h 244018"/>
                      <a:gd name="connsiteX9" fmla="*/ 54231 w 183008"/>
                      <a:gd name="connsiteY9" fmla="*/ 133319 h 244018"/>
                      <a:gd name="connsiteX10" fmla="*/ 15817 w 183008"/>
                      <a:gd name="connsiteY10" fmla="*/ 106203 h 244018"/>
                      <a:gd name="connsiteX11" fmla="*/ 2259 w 183008"/>
                      <a:gd name="connsiteY11" fmla="*/ 70049 h 244018"/>
                      <a:gd name="connsiteX12" fmla="*/ 47452 w 183008"/>
                      <a:gd name="connsiteY12" fmla="*/ 42933 h 244018"/>
                      <a:gd name="connsiteX13" fmla="*/ 56491 w 183008"/>
                      <a:gd name="connsiteY13" fmla="*/ 18077 h 244018"/>
                      <a:gd name="connsiteX14" fmla="*/ 76827 w 183008"/>
                      <a:gd name="connsiteY14" fmla="*/ 0 h 244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83008" h="244018">
                        <a:moveTo>
                          <a:pt x="76827" y="0"/>
                        </a:moveTo>
                        <a:cubicBezTo>
                          <a:pt x="83606" y="0"/>
                          <a:pt x="133318" y="9039"/>
                          <a:pt x="160412" y="18077"/>
                        </a:cubicBezTo>
                        <a:cubicBezTo>
                          <a:pt x="173970" y="22596"/>
                          <a:pt x="183008" y="40674"/>
                          <a:pt x="183008" y="51972"/>
                        </a:cubicBezTo>
                        <a:cubicBezTo>
                          <a:pt x="183008" y="74568"/>
                          <a:pt x="128799" y="97165"/>
                          <a:pt x="119760" y="112982"/>
                        </a:cubicBezTo>
                        <a:cubicBezTo>
                          <a:pt x="112982" y="122021"/>
                          <a:pt x="115241" y="137838"/>
                          <a:pt x="112982" y="151396"/>
                        </a:cubicBezTo>
                        <a:cubicBezTo>
                          <a:pt x="108462" y="176229"/>
                          <a:pt x="94904" y="219162"/>
                          <a:pt x="58750" y="234980"/>
                        </a:cubicBezTo>
                        <a:cubicBezTo>
                          <a:pt x="49712" y="239499"/>
                          <a:pt x="38413" y="244018"/>
                          <a:pt x="31635" y="244018"/>
                        </a:cubicBezTo>
                        <a:cubicBezTo>
                          <a:pt x="27115" y="244018"/>
                          <a:pt x="15817" y="241759"/>
                          <a:pt x="9038" y="237240"/>
                        </a:cubicBezTo>
                        <a:cubicBezTo>
                          <a:pt x="6779" y="234980"/>
                          <a:pt x="9038" y="221422"/>
                          <a:pt x="0" y="221422"/>
                        </a:cubicBezTo>
                        <a:cubicBezTo>
                          <a:pt x="9038" y="205605"/>
                          <a:pt x="54231" y="155893"/>
                          <a:pt x="54231" y="133319"/>
                        </a:cubicBezTo>
                        <a:cubicBezTo>
                          <a:pt x="54231" y="112982"/>
                          <a:pt x="27115" y="119761"/>
                          <a:pt x="15817" y="106203"/>
                        </a:cubicBezTo>
                        <a:cubicBezTo>
                          <a:pt x="9038" y="94905"/>
                          <a:pt x="2259" y="76828"/>
                          <a:pt x="2259" y="70049"/>
                        </a:cubicBezTo>
                        <a:cubicBezTo>
                          <a:pt x="2259" y="54232"/>
                          <a:pt x="45192" y="42933"/>
                          <a:pt x="47452" y="42933"/>
                        </a:cubicBezTo>
                        <a:cubicBezTo>
                          <a:pt x="56491" y="36154"/>
                          <a:pt x="54231" y="24856"/>
                          <a:pt x="56491" y="18077"/>
                        </a:cubicBezTo>
                        <a:cubicBezTo>
                          <a:pt x="61010" y="6779"/>
                          <a:pt x="72308" y="0"/>
                          <a:pt x="76827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38" name="任意多边形: 形状 37">
                    <a:extLst>
                      <a:ext uri="{FF2B5EF4-FFF2-40B4-BE49-F238E27FC236}">
                        <a16:creationId xmlns:a16="http://schemas.microsoft.com/office/drawing/2014/main" id="{A251C70C-B6C5-6563-2E3B-49E0BC5EEB6D}"/>
                      </a:ext>
                    </a:extLst>
                  </p:cNvPr>
                  <p:cNvSpPr/>
                  <p:nvPr/>
                </p:nvSpPr>
                <p:spPr>
                  <a:xfrm>
                    <a:off x="11047815" y="4276974"/>
                    <a:ext cx="119738" cy="108440"/>
                  </a:xfrm>
                  <a:custGeom>
                    <a:avLst/>
                    <a:gdLst>
                      <a:gd name="connsiteX0" fmla="*/ 11298 w 119738"/>
                      <a:gd name="connsiteY0" fmla="*/ 0 h 108440"/>
                      <a:gd name="connsiteX1" fmla="*/ 119738 w 119738"/>
                      <a:gd name="connsiteY1" fmla="*/ 85844 h 108440"/>
                      <a:gd name="connsiteX2" fmla="*/ 112960 w 119738"/>
                      <a:gd name="connsiteY2" fmla="*/ 101662 h 108440"/>
                      <a:gd name="connsiteX3" fmla="*/ 92623 w 119738"/>
                      <a:gd name="connsiteY3" fmla="*/ 101662 h 108440"/>
                      <a:gd name="connsiteX4" fmla="*/ 79065 w 119738"/>
                      <a:gd name="connsiteY4" fmla="*/ 108440 h 108440"/>
                      <a:gd name="connsiteX5" fmla="*/ 0 w 119738"/>
                      <a:gd name="connsiteY5" fmla="*/ 9039 h 108440"/>
                      <a:gd name="connsiteX6" fmla="*/ 0 w 119738"/>
                      <a:gd name="connsiteY6" fmla="*/ 2260 h 108440"/>
                      <a:gd name="connsiteX7" fmla="*/ 11298 w 119738"/>
                      <a:gd name="connsiteY7" fmla="*/ 0 h 1084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9738" h="108440">
                        <a:moveTo>
                          <a:pt x="11298" y="0"/>
                        </a:moveTo>
                        <a:cubicBezTo>
                          <a:pt x="51949" y="0"/>
                          <a:pt x="119738" y="49690"/>
                          <a:pt x="119738" y="85844"/>
                        </a:cubicBezTo>
                        <a:cubicBezTo>
                          <a:pt x="119738" y="90363"/>
                          <a:pt x="117479" y="97142"/>
                          <a:pt x="112960" y="101662"/>
                        </a:cubicBezTo>
                        <a:cubicBezTo>
                          <a:pt x="106181" y="103921"/>
                          <a:pt x="99402" y="99402"/>
                          <a:pt x="92623" y="101662"/>
                        </a:cubicBezTo>
                        <a:cubicBezTo>
                          <a:pt x="85844" y="101662"/>
                          <a:pt x="85844" y="108440"/>
                          <a:pt x="79065" y="108440"/>
                        </a:cubicBezTo>
                        <a:cubicBezTo>
                          <a:pt x="47430" y="108440"/>
                          <a:pt x="2259" y="13558"/>
                          <a:pt x="0" y="9039"/>
                        </a:cubicBezTo>
                        <a:lnTo>
                          <a:pt x="0" y="2260"/>
                        </a:lnTo>
                        <a:cubicBezTo>
                          <a:pt x="4519" y="0"/>
                          <a:pt x="6779" y="0"/>
                          <a:pt x="11298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</p:grpSp>
            <p:grpSp>
              <p:nvGrpSpPr>
                <p:cNvPr id="34" name="组合 33">
                  <a:extLst>
                    <a:ext uri="{FF2B5EF4-FFF2-40B4-BE49-F238E27FC236}">
                      <a16:creationId xmlns:a16="http://schemas.microsoft.com/office/drawing/2014/main" id="{02095FC0-2086-E197-0F5C-DF9353655A13}"/>
                    </a:ext>
                  </a:extLst>
                </p:cNvPr>
                <p:cNvGrpSpPr/>
                <p:nvPr/>
              </p:nvGrpSpPr>
              <p:grpSpPr>
                <a:xfrm>
                  <a:off x="2687673" y="4706606"/>
                  <a:ext cx="414425" cy="421572"/>
                  <a:chOff x="10379031" y="5515098"/>
                  <a:chExt cx="524167" cy="533206"/>
                </a:xfrm>
                <a:grpFill/>
              </p:grpSpPr>
              <p:sp>
                <p:nvSpPr>
                  <p:cNvPr id="35" name="任意多边形: 形状 34">
                    <a:extLst>
                      <a:ext uri="{FF2B5EF4-FFF2-40B4-BE49-F238E27FC236}">
                        <a16:creationId xmlns:a16="http://schemas.microsoft.com/office/drawing/2014/main" id="{03431C6A-966B-92DE-B451-3220332D1BDE}"/>
                      </a:ext>
                    </a:extLst>
                  </p:cNvPr>
                  <p:cNvSpPr/>
                  <p:nvPr/>
                </p:nvSpPr>
                <p:spPr>
                  <a:xfrm>
                    <a:off x="10467156" y="5515098"/>
                    <a:ext cx="436042" cy="533206"/>
                  </a:xfrm>
                  <a:custGeom>
                    <a:avLst/>
                    <a:gdLst>
                      <a:gd name="connsiteX0" fmla="*/ 298227 w 436042"/>
                      <a:gd name="connsiteY0" fmla="*/ 0 h 533206"/>
                      <a:gd name="connsiteX1" fmla="*/ 323083 w 436042"/>
                      <a:gd name="connsiteY1" fmla="*/ 4519 h 533206"/>
                      <a:gd name="connsiteX2" fmla="*/ 359237 w 436042"/>
                      <a:gd name="connsiteY2" fmla="*/ 40673 h 533206"/>
                      <a:gd name="connsiteX3" fmla="*/ 363757 w 436042"/>
                      <a:gd name="connsiteY3" fmla="*/ 49689 h 533206"/>
                      <a:gd name="connsiteX4" fmla="*/ 366016 w 436042"/>
                      <a:gd name="connsiteY4" fmla="*/ 58727 h 533206"/>
                      <a:gd name="connsiteX5" fmla="*/ 332122 w 436042"/>
                      <a:gd name="connsiteY5" fmla="*/ 92622 h 533206"/>
                      <a:gd name="connsiteX6" fmla="*/ 368276 w 436042"/>
                      <a:gd name="connsiteY6" fmla="*/ 142334 h 533206"/>
                      <a:gd name="connsiteX7" fmla="*/ 210123 w 436042"/>
                      <a:gd name="connsiteY7" fmla="*/ 214642 h 533206"/>
                      <a:gd name="connsiteX8" fmla="*/ 230460 w 436042"/>
                      <a:gd name="connsiteY8" fmla="*/ 257553 h 533206"/>
                      <a:gd name="connsiteX9" fmla="*/ 318564 w 436042"/>
                      <a:gd name="connsiteY9" fmla="*/ 257553 h 533206"/>
                      <a:gd name="connsiteX10" fmla="*/ 377314 w 436042"/>
                      <a:gd name="connsiteY10" fmla="*/ 248514 h 533206"/>
                      <a:gd name="connsiteX11" fmla="*/ 386353 w 436042"/>
                      <a:gd name="connsiteY11" fmla="*/ 248514 h 533206"/>
                      <a:gd name="connsiteX12" fmla="*/ 424767 w 436042"/>
                      <a:gd name="connsiteY12" fmla="*/ 282409 h 533206"/>
                      <a:gd name="connsiteX13" fmla="*/ 436042 w 436042"/>
                      <a:gd name="connsiteY13" fmla="*/ 307265 h 533206"/>
                      <a:gd name="connsiteX14" fmla="*/ 427027 w 436042"/>
                      <a:gd name="connsiteY14" fmla="*/ 325342 h 533206"/>
                      <a:gd name="connsiteX15" fmla="*/ 384093 w 436042"/>
                      <a:gd name="connsiteY15" fmla="*/ 338900 h 533206"/>
                      <a:gd name="connsiteX16" fmla="*/ 327602 w 436042"/>
                      <a:gd name="connsiteY16" fmla="*/ 338900 h 533206"/>
                      <a:gd name="connsiteX17" fmla="*/ 280150 w 436042"/>
                      <a:gd name="connsiteY17" fmla="*/ 341160 h 533206"/>
                      <a:gd name="connsiteX18" fmla="*/ 307266 w 436042"/>
                      <a:gd name="connsiteY18" fmla="*/ 411186 h 533206"/>
                      <a:gd name="connsiteX19" fmla="*/ 142334 w 436042"/>
                      <a:gd name="connsiteY19" fmla="*/ 533206 h 533206"/>
                      <a:gd name="connsiteX20" fmla="*/ 0 w 436042"/>
                      <a:gd name="connsiteY20" fmla="*/ 408926 h 533206"/>
                      <a:gd name="connsiteX21" fmla="*/ 121998 w 436042"/>
                      <a:gd name="connsiteY21" fmla="*/ 442821 h 533206"/>
                      <a:gd name="connsiteX22" fmla="*/ 228200 w 436042"/>
                      <a:gd name="connsiteY22" fmla="*/ 388612 h 533206"/>
                      <a:gd name="connsiteX23" fmla="*/ 241758 w 436042"/>
                      <a:gd name="connsiteY23" fmla="*/ 338900 h 533206"/>
                      <a:gd name="connsiteX24" fmla="*/ 192046 w 436042"/>
                      <a:gd name="connsiteY24" fmla="*/ 338900 h 533206"/>
                      <a:gd name="connsiteX25" fmla="*/ 74545 w 436042"/>
                      <a:gd name="connsiteY25" fmla="*/ 363756 h 533206"/>
                      <a:gd name="connsiteX26" fmla="*/ 54232 w 436042"/>
                      <a:gd name="connsiteY26" fmla="*/ 327602 h 533206"/>
                      <a:gd name="connsiteX27" fmla="*/ 54232 w 436042"/>
                      <a:gd name="connsiteY27" fmla="*/ 318563 h 533206"/>
                      <a:gd name="connsiteX28" fmla="*/ 173969 w 436042"/>
                      <a:gd name="connsiteY28" fmla="*/ 257553 h 533206"/>
                      <a:gd name="connsiteX29" fmla="*/ 140075 w 436042"/>
                      <a:gd name="connsiteY29" fmla="*/ 230437 h 533206"/>
                      <a:gd name="connsiteX30" fmla="*/ 124257 w 436042"/>
                      <a:gd name="connsiteY30" fmla="*/ 194306 h 533206"/>
                      <a:gd name="connsiteX31" fmla="*/ 142334 w 436042"/>
                      <a:gd name="connsiteY31" fmla="*/ 176229 h 533206"/>
                      <a:gd name="connsiteX32" fmla="*/ 189787 w 436042"/>
                      <a:gd name="connsiteY32" fmla="*/ 178488 h 533206"/>
                      <a:gd name="connsiteX33" fmla="*/ 198825 w 436042"/>
                      <a:gd name="connsiteY33" fmla="*/ 173969 h 533206"/>
                      <a:gd name="connsiteX34" fmla="*/ 205604 w 436042"/>
                      <a:gd name="connsiteY34" fmla="*/ 180748 h 533206"/>
                      <a:gd name="connsiteX35" fmla="*/ 207864 w 436042"/>
                      <a:gd name="connsiteY35" fmla="*/ 169450 h 533206"/>
                      <a:gd name="connsiteX36" fmla="*/ 219162 w 436042"/>
                      <a:gd name="connsiteY36" fmla="*/ 164930 h 533206"/>
                      <a:gd name="connsiteX37" fmla="*/ 228200 w 436042"/>
                      <a:gd name="connsiteY37" fmla="*/ 169450 h 533206"/>
                      <a:gd name="connsiteX38" fmla="*/ 229195 w 436042"/>
                      <a:gd name="connsiteY38" fmla="*/ 168184 h 533206"/>
                      <a:gd name="connsiteX39" fmla="*/ 228200 w 436042"/>
                      <a:gd name="connsiteY39" fmla="*/ 162671 h 533206"/>
                      <a:gd name="connsiteX40" fmla="*/ 246278 w 436042"/>
                      <a:gd name="connsiteY40" fmla="*/ 151373 h 533206"/>
                      <a:gd name="connsiteX41" fmla="*/ 250797 w 436042"/>
                      <a:gd name="connsiteY41" fmla="*/ 142334 h 533206"/>
                      <a:gd name="connsiteX42" fmla="*/ 316304 w 436042"/>
                      <a:gd name="connsiteY42" fmla="*/ 97141 h 533206"/>
                      <a:gd name="connsiteX43" fmla="*/ 289189 w 436042"/>
                      <a:gd name="connsiteY43" fmla="*/ 81324 h 533206"/>
                      <a:gd name="connsiteX44" fmla="*/ 286929 w 436042"/>
                      <a:gd name="connsiteY44" fmla="*/ 56468 h 533206"/>
                      <a:gd name="connsiteX45" fmla="*/ 273371 w 436042"/>
                      <a:gd name="connsiteY45" fmla="*/ 40673 h 533206"/>
                      <a:gd name="connsiteX46" fmla="*/ 221422 w 436042"/>
                      <a:gd name="connsiteY46" fmla="*/ 70026 h 533206"/>
                      <a:gd name="connsiteX47" fmla="*/ 212383 w 436042"/>
                      <a:gd name="connsiteY47" fmla="*/ 97141 h 533206"/>
                      <a:gd name="connsiteX48" fmla="*/ 162671 w 436042"/>
                      <a:gd name="connsiteY48" fmla="*/ 110699 h 533206"/>
                      <a:gd name="connsiteX49" fmla="*/ 128776 w 436042"/>
                      <a:gd name="connsiteY49" fmla="*/ 70026 h 533206"/>
                      <a:gd name="connsiteX50" fmla="*/ 119738 w 436042"/>
                      <a:gd name="connsiteY50" fmla="*/ 70026 h 533206"/>
                      <a:gd name="connsiteX51" fmla="*/ 110699 w 436042"/>
                      <a:gd name="connsiteY51" fmla="*/ 94882 h 533206"/>
                      <a:gd name="connsiteX52" fmla="*/ 83584 w 436042"/>
                      <a:gd name="connsiteY52" fmla="*/ 99401 h 533206"/>
                      <a:gd name="connsiteX53" fmla="*/ 70049 w 436042"/>
                      <a:gd name="connsiteY53" fmla="*/ 92622 h 533206"/>
                      <a:gd name="connsiteX54" fmla="*/ 36154 w 436042"/>
                      <a:gd name="connsiteY54" fmla="*/ 40673 h 533206"/>
                      <a:gd name="connsiteX55" fmla="*/ 47453 w 436042"/>
                      <a:gd name="connsiteY55" fmla="*/ 29375 h 533206"/>
                      <a:gd name="connsiteX56" fmla="*/ 103920 w 436042"/>
                      <a:gd name="connsiteY56" fmla="*/ 54208 h 533206"/>
                      <a:gd name="connsiteX57" fmla="*/ 112959 w 436042"/>
                      <a:gd name="connsiteY57" fmla="*/ 47429 h 533206"/>
                      <a:gd name="connsiteX58" fmla="*/ 112959 w 436042"/>
                      <a:gd name="connsiteY58" fmla="*/ 31634 h 533206"/>
                      <a:gd name="connsiteX59" fmla="*/ 112959 w 436042"/>
                      <a:gd name="connsiteY59" fmla="*/ 24856 h 533206"/>
                      <a:gd name="connsiteX60" fmla="*/ 112959 w 436042"/>
                      <a:gd name="connsiteY60" fmla="*/ 20336 h 533206"/>
                      <a:gd name="connsiteX61" fmla="*/ 135555 w 436042"/>
                      <a:gd name="connsiteY61" fmla="*/ 9038 h 533206"/>
                      <a:gd name="connsiteX62" fmla="*/ 212383 w 436042"/>
                      <a:gd name="connsiteY62" fmla="*/ 49689 h 533206"/>
                      <a:gd name="connsiteX63" fmla="*/ 298227 w 436042"/>
                      <a:gd name="connsiteY63" fmla="*/ 0 h 533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</a:cxnLst>
                    <a:rect l="l" t="t" r="r" b="b"/>
                    <a:pathLst>
                      <a:path w="436042" h="533206">
                        <a:moveTo>
                          <a:pt x="298227" y="0"/>
                        </a:moveTo>
                        <a:cubicBezTo>
                          <a:pt x="302746" y="0"/>
                          <a:pt x="314045" y="0"/>
                          <a:pt x="323083" y="4519"/>
                        </a:cubicBezTo>
                        <a:cubicBezTo>
                          <a:pt x="334381" y="13557"/>
                          <a:pt x="347939" y="29375"/>
                          <a:pt x="359237" y="40673"/>
                        </a:cubicBezTo>
                        <a:cubicBezTo>
                          <a:pt x="361497" y="42933"/>
                          <a:pt x="363757" y="47429"/>
                          <a:pt x="363757" y="49689"/>
                        </a:cubicBezTo>
                        <a:cubicBezTo>
                          <a:pt x="366016" y="51949"/>
                          <a:pt x="366016" y="54208"/>
                          <a:pt x="366016" y="58727"/>
                        </a:cubicBezTo>
                        <a:cubicBezTo>
                          <a:pt x="366016" y="92622"/>
                          <a:pt x="332122" y="74545"/>
                          <a:pt x="332122" y="92622"/>
                        </a:cubicBezTo>
                        <a:cubicBezTo>
                          <a:pt x="332122" y="106180"/>
                          <a:pt x="368276" y="117478"/>
                          <a:pt x="368276" y="142334"/>
                        </a:cubicBezTo>
                        <a:cubicBezTo>
                          <a:pt x="368276" y="178488"/>
                          <a:pt x="210123" y="185267"/>
                          <a:pt x="210123" y="214642"/>
                        </a:cubicBezTo>
                        <a:cubicBezTo>
                          <a:pt x="210123" y="221421"/>
                          <a:pt x="223681" y="243995"/>
                          <a:pt x="230460" y="257553"/>
                        </a:cubicBezTo>
                        <a:cubicBezTo>
                          <a:pt x="314045" y="255293"/>
                          <a:pt x="316304" y="255293"/>
                          <a:pt x="318564" y="257553"/>
                        </a:cubicBezTo>
                        <a:cubicBezTo>
                          <a:pt x="336641" y="255293"/>
                          <a:pt x="370536" y="248514"/>
                          <a:pt x="377314" y="248514"/>
                        </a:cubicBezTo>
                        <a:lnTo>
                          <a:pt x="386353" y="248514"/>
                        </a:lnTo>
                        <a:cubicBezTo>
                          <a:pt x="397651" y="259813"/>
                          <a:pt x="413469" y="271111"/>
                          <a:pt x="424767" y="282409"/>
                        </a:cubicBezTo>
                        <a:cubicBezTo>
                          <a:pt x="431546" y="286928"/>
                          <a:pt x="436042" y="300486"/>
                          <a:pt x="436042" y="307265"/>
                        </a:cubicBezTo>
                        <a:cubicBezTo>
                          <a:pt x="436042" y="311784"/>
                          <a:pt x="431546" y="323082"/>
                          <a:pt x="427027" y="325342"/>
                        </a:cubicBezTo>
                        <a:cubicBezTo>
                          <a:pt x="413469" y="334381"/>
                          <a:pt x="397651" y="336640"/>
                          <a:pt x="384093" y="338900"/>
                        </a:cubicBezTo>
                        <a:cubicBezTo>
                          <a:pt x="366016" y="341160"/>
                          <a:pt x="345680" y="338900"/>
                          <a:pt x="327602" y="338900"/>
                        </a:cubicBezTo>
                        <a:lnTo>
                          <a:pt x="280150" y="341160"/>
                        </a:lnTo>
                        <a:cubicBezTo>
                          <a:pt x="295968" y="361496"/>
                          <a:pt x="307266" y="388612"/>
                          <a:pt x="307266" y="411186"/>
                        </a:cubicBezTo>
                        <a:cubicBezTo>
                          <a:pt x="307266" y="492533"/>
                          <a:pt x="187527" y="533206"/>
                          <a:pt x="142334" y="533206"/>
                        </a:cubicBezTo>
                        <a:cubicBezTo>
                          <a:pt x="76805" y="533206"/>
                          <a:pt x="40674" y="483494"/>
                          <a:pt x="0" y="408926"/>
                        </a:cubicBezTo>
                        <a:cubicBezTo>
                          <a:pt x="29376" y="422484"/>
                          <a:pt x="85843" y="442821"/>
                          <a:pt x="121998" y="442821"/>
                        </a:cubicBezTo>
                        <a:cubicBezTo>
                          <a:pt x="151373" y="442821"/>
                          <a:pt x="210123" y="424744"/>
                          <a:pt x="228200" y="388612"/>
                        </a:cubicBezTo>
                        <a:cubicBezTo>
                          <a:pt x="237239" y="372794"/>
                          <a:pt x="237239" y="354717"/>
                          <a:pt x="241758" y="338900"/>
                        </a:cubicBezTo>
                        <a:lnTo>
                          <a:pt x="192046" y="338900"/>
                        </a:lnTo>
                        <a:cubicBezTo>
                          <a:pt x="185267" y="338900"/>
                          <a:pt x="79064" y="363756"/>
                          <a:pt x="74545" y="363756"/>
                        </a:cubicBezTo>
                        <a:cubicBezTo>
                          <a:pt x="67789" y="363756"/>
                          <a:pt x="63270" y="338900"/>
                          <a:pt x="54232" y="327602"/>
                        </a:cubicBezTo>
                        <a:lnTo>
                          <a:pt x="54232" y="318563"/>
                        </a:lnTo>
                        <a:cubicBezTo>
                          <a:pt x="54232" y="266592"/>
                          <a:pt x="164931" y="257553"/>
                          <a:pt x="173969" y="257553"/>
                        </a:cubicBezTo>
                        <a:cubicBezTo>
                          <a:pt x="164931" y="250774"/>
                          <a:pt x="133296" y="253034"/>
                          <a:pt x="140075" y="230437"/>
                        </a:cubicBezTo>
                        <a:cubicBezTo>
                          <a:pt x="140075" y="210123"/>
                          <a:pt x="124257" y="210123"/>
                          <a:pt x="124257" y="194306"/>
                        </a:cubicBezTo>
                        <a:cubicBezTo>
                          <a:pt x="124257" y="183008"/>
                          <a:pt x="128776" y="176229"/>
                          <a:pt x="142334" y="176229"/>
                        </a:cubicBezTo>
                        <a:cubicBezTo>
                          <a:pt x="158152" y="173969"/>
                          <a:pt x="173969" y="176229"/>
                          <a:pt x="189787" y="178488"/>
                        </a:cubicBezTo>
                        <a:cubicBezTo>
                          <a:pt x="192046" y="178488"/>
                          <a:pt x="194306" y="173969"/>
                          <a:pt x="198825" y="173969"/>
                        </a:cubicBezTo>
                        <a:cubicBezTo>
                          <a:pt x="205604" y="173969"/>
                          <a:pt x="203344" y="178488"/>
                          <a:pt x="205604" y="180748"/>
                        </a:cubicBezTo>
                        <a:cubicBezTo>
                          <a:pt x="207864" y="178488"/>
                          <a:pt x="207864" y="173969"/>
                          <a:pt x="207864" y="169450"/>
                        </a:cubicBezTo>
                        <a:cubicBezTo>
                          <a:pt x="210123" y="169450"/>
                          <a:pt x="212383" y="164930"/>
                          <a:pt x="219162" y="164930"/>
                        </a:cubicBezTo>
                        <a:cubicBezTo>
                          <a:pt x="223681" y="164930"/>
                          <a:pt x="225941" y="169450"/>
                          <a:pt x="228200" y="169450"/>
                        </a:cubicBezTo>
                        <a:cubicBezTo>
                          <a:pt x="228946" y="168682"/>
                          <a:pt x="229195" y="168433"/>
                          <a:pt x="229195" y="168184"/>
                        </a:cubicBezTo>
                        <a:cubicBezTo>
                          <a:pt x="229195" y="167687"/>
                          <a:pt x="228200" y="167190"/>
                          <a:pt x="228200" y="162671"/>
                        </a:cubicBezTo>
                        <a:cubicBezTo>
                          <a:pt x="228200" y="158152"/>
                          <a:pt x="239499" y="155892"/>
                          <a:pt x="246278" y="151373"/>
                        </a:cubicBezTo>
                        <a:cubicBezTo>
                          <a:pt x="250797" y="149113"/>
                          <a:pt x="248537" y="142334"/>
                          <a:pt x="250797" y="142334"/>
                        </a:cubicBezTo>
                        <a:cubicBezTo>
                          <a:pt x="268852" y="124257"/>
                          <a:pt x="293708" y="110699"/>
                          <a:pt x="316304" y="97141"/>
                        </a:cubicBezTo>
                        <a:cubicBezTo>
                          <a:pt x="314045" y="90362"/>
                          <a:pt x="293708" y="81324"/>
                          <a:pt x="289189" y="81324"/>
                        </a:cubicBezTo>
                        <a:cubicBezTo>
                          <a:pt x="289189" y="74545"/>
                          <a:pt x="286929" y="60987"/>
                          <a:pt x="286929" y="56468"/>
                        </a:cubicBezTo>
                        <a:cubicBezTo>
                          <a:pt x="286929" y="47429"/>
                          <a:pt x="277890" y="40673"/>
                          <a:pt x="273371" y="40673"/>
                        </a:cubicBezTo>
                        <a:cubicBezTo>
                          <a:pt x="264333" y="40673"/>
                          <a:pt x="223681" y="60987"/>
                          <a:pt x="221422" y="70026"/>
                        </a:cubicBezTo>
                        <a:cubicBezTo>
                          <a:pt x="219162" y="76805"/>
                          <a:pt x="219162" y="88103"/>
                          <a:pt x="212383" y="97141"/>
                        </a:cubicBezTo>
                        <a:cubicBezTo>
                          <a:pt x="210123" y="99401"/>
                          <a:pt x="171710" y="110699"/>
                          <a:pt x="162671" y="110699"/>
                        </a:cubicBezTo>
                        <a:cubicBezTo>
                          <a:pt x="151373" y="110699"/>
                          <a:pt x="131036" y="74545"/>
                          <a:pt x="128776" y="70026"/>
                        </a:cubicBezTo>
                        <a:lnTo>
                          <a:pt x="119738" y="70026"/>
                        </a:lnTo>
                        <a:cubicBezTo>
                          <a:pt x="119738" y="76805"/>
                          <a:pt x="119738" y="88103"/>
                          <a:pt x="110699" y="94882"/>
                        </a:cubicBezTo>
                        <a:cubicBezTo>
                          <a:pt x="101661" y="94882"/>
                          <a:pt x="90363" y="99401"/>
                          <a:pt x="83584" y="99401"/>
                        </a:cubicBezTo>
                        <a:cubicBezTo>
                          <a:pt x="79064" y="99401"/>
                          <a:pt x="72309" y="97141"/>
                          <a:pt x="70049" y="92622"/>
                        </a:cubicBezTo>
                        <a:cubicBezTo>
                          <a:pt x="54232" y="76805"/>
                          <a:pt x="36154" y="45170"/>
                          <a:pt x="36154" y="40673"/>
                        </a:cubicBezTo>
                        <a:cubicBezTo>
                          <a:pt x="36154" y="31634"/>
                          <a:pt x="38414" y="29375"/>
                          <a:pt x="47453" y="29375"/>
                        </a:cubicBezTo>
                        <a:cubicBezTo>
                          <a:pt x="51972" y="29375"/>
                          <a:pt x="85843" y="45170"/>
                          <a:pt x="103920" y="54208"/>
                        </a:cubicBezTo>
                        <a:cubicBezTo>
                          <a:pt x="108440" y="54208"/>
                          <a:pt x="112959" y="49689"/>
                          <a:pt x="112959" y="47429"/>
                        </a:cubicBezTo>
                        <a:lnTo>
                          <a:pt x="112959" y="31634"/>
                        </a:lnTo>
                        <a:lnTo>
                          <a:pt x="112959" y="24856"/>
                        </a:lnTo>
                        <a:lnTo>
                          <a:pt x="112959" y="20336"/>
                        </a:lnTo>
                        <a:cubicBezTo>
                          <a:pt x="115219" y="15817"/>
                          <a:pt x="133296" y="9038"/>
                          <a:pt x="135555" y="9038"/>
                        </a:cubicBezTo>
                        <a:cubicBezTo>
                          <a:pt x="142334" y="9038"/>
                          <a:pt x="205604" y="49689"/>
                          <a:pt x="212383" y="49689"/>
                        </a:cubicBezTo>
                        <a:cubicBezTo>
                          <a:pt x="216902" y="49689"/>
                          <a:pt x="291448" y="0"/>
                          <a:pt x="298227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sp>
                <p:nvSpPr>
                  <p:cNvPr id="36" name="任意多边形: 形状 35">
                    <a:extLst>
                      <a:ext uri="{FF2B5EF4-FFF2-40B4-BE49-F238E27FC236}">
                        <a16:creationId xmlns:a16="http://schemas.microsoft.com/office/drawing/2014/main" id="{3C0E980C-6BDF-9B40-923B-5C403995BC78}"/>
                      </a:ext>
                    </a:extLst>
                  </p:cNvPr>
                  <p:cNvSpPr/>
                  <p:nvPr/>
                </p:nvSpPr>
                <p:spPr>
                  <a:xfrm>
                    <a:off x="10379031" y="5652913"/>
                    <a:ext cx="164931" cy="124257"/>
                  </a:xfrm>
                  <a:custGeom>
                    <a:avLst/>
                    <a:gdLst>
                      <a:gd name="connsiteX0" fmla="*/ 119761 w 164931"/>
                      <a:gd name="connsiteY0" fmla="*/ 0 h 124257"/>
                      <a:gd name="connsiteX1" fmla="*/ 131059 w 164931"/>
                      <a:gd name="connsiteY1" fmla="*/ 6779 h 124257"/>
                      <a:gd name="connsiteX2" fmla="*/ 149136 w 164931"/>
                      <a:gd name="connsiteY2" fmla="*/ 2259 h 124257"/>
                      <a:gd name="connsiteX3" fmla="*/ 164931 w 164931"/>
                      <a:gd name="connsiteY3" fmla="*/ 11298 h 124257"/>
                      <a:gd name="connsiteX4" fmla="*/ 149136 w 164931"/>
                      <a:gd name="connsiteY4" fmla="*/ 27115 h 124257"/>
                      <a:gd name="connsiteX5" fmla="*/ 137838 w 164931"/>
                      <a:gd name="connsiteY5" fmla="*/ 51971 h 124257"/>
                      <a:gd name="connsiteX6" fmla="*/ 79088 w 164931"/>
                      <a:gd name="connsiteY6" fmla="*/ 110699 h 124257"/>
                      <a:gd name="connsiteX7" fmla="*/ 47453 w 164931"/>
                      <a:gd name="connsiteY7" fmla="*/ 117478 h 124257"/>
                      <a:gd name="connsiteX8" fmla="*/ 33895 w 164931"/>
                      <a:gd name="connsiteY8" fmla="*/ 124257 h 124257"/>
                      <a:gd name="connsiteX9" fmla="*/ 22597 w 164931"/>
                      <a:gd name="connsiteY9" fmla="*/ 119738 h 124257"/>
                      <a:gd name="connsiteX10" fmla="*/ 18077 w 164931"/>
                      <a:gd name="connsiteY10" fmla="*/ 92622 h 124257"/>
                      <a:gd name="connsiteX11" fmla="*/ 0 w 164931"/>
                      <a:gd name="connsiteY11" fmla="*/ 63270 h 124257"/>
                      <a:gd name="connsiteX12" fmla="*/ 119761 w 164931"/>
                      <a:gd name="connsiteY12" fmla="*/ 0 h 1242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4931" h="124257">
                        <a:moveTo>
                          <a:pt x="119761" y="0"/>
                        </a:moveTo>
                        <a:cubicBezTo>
                          <a:pt x="124280" y="0"/>
                          <a:pt x="126540" y="6779"/>
                          <a:pt x="131059" y="6779"/>
                        </a:cubicBezTo>
                        <a:cubicBezTo>
                          <a:pt x="137838" y="6779"/>
                          <a:pt x="142358" y="2259"/>
                          <a:pt x="149136" y="2259"/>
                        </a:cubicBezTo>
                        <a:cubicBezTo>
                          <a:pt x="153656" y="2259"/>
                          <a:pt x="160435" y="9038"/>
                          <a:pt x="164931" y="11298"/>
                        </a:cubicBezTo>
                        <a:cubicBezTo>
                          <a:pt x="160435" y="15817"/>
                          <a:pt x="151396" y="20337"/>
                          <a:pt x="149136" y="27115"/>
                        </a:cubicBezTo>
                        <a:cubicBezTo>
                          <a:pt x="144617" y="31635"/>
                          <a:pt x="144617" y="42933"/>
                          <a:pt x="137838" y="51971"/>
                        </a:cubicBezTo>
                        <a:lnTo>
                          <a:pt x="79088" y="110699"/>
                        </a:lnTo>
                        <a:cubicBezTo>
                          <a:pt x="70049" y="117478"/>
                          <a:pt x="56491" y="115219"/>
                          <a:pt x="47453" y="117478"/>
                        </a:cubicBezTo>
                        <a:cubicBezTo>
                          <a:pt x="42934" y="117478"/>
                          <a:pt x="38414" y="124257"/>
                          <a:pt x="33895" y="124257"/>
                        </a:cubicBezTo>
                        <a:cubicBezTo>
                          <a:pt x="27116" y="124257"/>
                          <a:pt x="24856" y="121998"/>
                          <a:pt x="22597" y="119738"/>
                        </a:cubicBezTo>
                        <a:cubicBezTo>
                          <a:pt x="18077" y="110699"/>
                          <a:pt x="22597" y="99401"/>
                          <a:pt x="18077" y="92622"/>
                        </a:cubicBezTo>
                        <a:cubicBezTo>
                          <a:pt x="13558" y="79087"/>
                          <a:pt x="0" y="74568"/>
                          <a:pt x="0" y="63270"/>
                        </a:cubicBezTo>
                        <a:cubicBezTo>
                          <a:pt x="0" y="15817"/>
                          <a:pt x="103944" y="0"/>
                          <a:pt x="119761" y="0"/>
                        </a:cubicBezTo>
                        <a:close/>
                      </a:path>
                    </a:pathLst>
                  </a:custGeom>
                  <a:solidFill>
                    <a:srgbClr val="4E5E6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</p:grpSp>
          </p:grpSp>
        </p:grp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0D0C9DCE-DDD2-2AC3-FC89-BFFAB70C64F4}"/>
              </a:ext>
            </a:extLst>
          </p:cNvPr>
          <p:cNvGrpSpPr/>
          <p:nvPr/>
        </p:nvGrpSpPr>
        <p:grpSpPr>
          <a:xfrm>
            <a:off x="3086965" y="5929449"/>
            <a:ext cx="6331355" cy="320193"/>
            <a:chOff x="2608890" y="5894793"/>
            <a:chExt cx="6331355" cy="320193"/>
          </a:xfrm>
        </p:grpSpPr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4F992051-C204-381D-C976-7405DEACAA86}"/>
                </a:ext>
              </a:extLst>
            </p:cNvPr>
            <p:cNvGrpSpPr/>
            <p:nvPr/>
          </p:nvGrpSpPr>
          <p:grpSpPr>
            <a:xfrm>
              <a:off x="2608890" y="5900679"/>
              <a:ext cx="2229895" cy="314307"/>
              <a:chOff x="2608890" y="5900679"/>
              <a:chExt cx="2229895" cy="314307"/>
            </a:xfrm>
          </p:grpSpPr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002E0C30-F8F7-CB94-9C81-398AA8C88564}"/>
                  </a:ext>
                </a:extLst>
              </p:cNvPr>
              <p:cNvSpPr txBox="1"/>
              <p:nvPr/>
            </p:nvSpPr>
            <p:spPr>
              <a:xfrm>
                <a:off x="2811657" y="5907209"/>
                <a:ext cx="20271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0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阿里巴巴普惠体 2.0 55 Regular" panose="00020600040101010101" pitchFamily="18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400" dirty="0">
                    <a:solidFill>
                      <a:schemeClr val="bg1"/>
                    </a:solidFill>
                    <a:sym typeface="+mn-lt"/>
                  </a:rPr>
                  <a:t>答辩学生：</a:t>
                </a:r>
                <a:r>
                  <a:rPr lang="en-US" altLang="zh-CN" sz="1400" dirty="0">
                    <a:solidFill>
                      <a:schemeClr val="bg1"/>
                    </a:solidFill>
                    <a:sym typeface="+mn-lt"/>
                  </a:rPr>
                  <a:t>XXX</a:t>
                </a:r>
                <a:endParaRPr lang="zh-CN" altLang="en-US" sz="1400" dirty="0">
                  <a:solidFill>
                    <a:schemeClr val="bg1"/>
                  </a:solidFill>
                  <a:sym typeface="+mn-lt"/>
                </a:endParaRPr>
              </a:p>
            </p:txBody>
          </p:sp>
          <p:sp>
            <p:nvSpPr>
              <p:cNvPr id="69" name="graduate_57239">
                <a:extLst>
                  <a:ext uri="{FF2B5EF4-FFF2-40B4-BE49-F238E27FC236}">
                    <a16:creationId xmlns:a16="http://schemas.microsoft.com/office/drawing/2014/main" id="{F5414942-B52B-F842-B1CA-2CD1366DD3A3}"/>
                  </a:ext>
                </a:extLst>
              </p:cNvPr>
              <p:cNvSpPr/>
              <p:nvPr/>
            </p:nvSpPr>
            <p:spPr>
              <a:xfrm>
                <a:off x="2608890" y="5900679"/>
                <a:ext cx="211529" cy="307777"/>
              </a:xfrm>
              <a:custGeom>
                <a:avLst/>
                <a:gdLst>
                  <a:gd name="connsiteX0" fmla="*/ 142468 w 412043"/>
                  <a:gd name="connsiteY0" fmla="*/ 396851 h 599527"/>
                  <a:gd name="connsiteX1" fmla="*/ 153964 w 412043"/>
                  <a:gd name="connsiteY1" fmla="*/ 405753 h 599527"/>
                  <a:gd name="connsiteX2" fmla="*/ 144814 w 412043"/>
                  <a:gd name="connsiteY2" fmla="*/ 585910 h 599527"/>
                  <a:gd name="connsiteX3" fmla="*/ 135898 w 412043"/>
                  <a:gd name="connsiteY3" fmla="*/ 595046 h 599527"/>
                  <a:gd name="connsiteX4" fmla="*/ 15768 w 412043"/>
                  <a:gd name="connsiteY4" fmla="*/ 599498 h 599527"/>
                  <a:gd name="connsiteX5" fmla="*/ 6383 w 412043"/>
                  <a:gd name="connsiteY5" fmla="*/ 590127 h 599527"/>
                  <a:gd name="connsiteX6" fmla="*/ 142468 w 412043"/>
                  <a:gd name="connsiteY6" fmla="*/ 396851 h 599527"/>
                  <a:gd name="connsiteX7" fmla="*/ 275305 w 412043"/>
                  <a:gd name="connsiteY7" fmla="*/ 271238 h 599527"/>
                  <a:gd name="connsiteX8" fmla="*/ 222034 w 412043"/>
                  <a:gd name="connsiteY8" fmla="*/ 284828 h 599527"/>
                  <a:gd name="connsiteX9" fmla="*/ 158437 w 412043"/>
                  <a:gd name="connsiteY9" fmla="*/ 287640 h 599527"/>
                  <a:gd name="connsiteX10" fmla="*/ 99299 w 412043"/>
                  <a:gd name="connsiteY10" fmla="*/ 277096 h 599527"/>
                  <a:gd name="connsiteX11" fmla="*/ 205137 w 412043"/>
                  <a:gd name="connsiteY11" fmla="*/ 392382 h 599527"/>
                  <a:gd name="connsiteX12" fmla="*/ 312148 w 412043"/>
                  <a:gd name="connsiteY12" fmla="*/ 309432 h 599527"/>
                  <a:gd name="connsiteX13" fmla="*/ 305108 w 412043"/>
                  <a:gd name="connsiteY13" fmla="*/ 310604 h 599527"/>
                  <a:gd name="connsiteX14" fmla="*/ 275305 w 412043"/>
                  <a:gd name="connsiteY14" fmla="*/ 271238 h 599527"/>
                  <a:gd name="connsiteX15" fmla="*/ 93667 w 412043"/>
                  <a:gd name="connsiteY15" fmla="*/ 210314 h 599527"/>
                  <a:gd name="connsiteX16" fmla="*/ 93667 w 412043"/>
                  <a:gd name="connsiteY16" fmla="*/ 212892 h 599527"/>
                  <a:gd name="connsiteX17" fmla="*/ 100003 w 412043"/>
                  <a:gd name="connsiteY17" fmla="*/ 213595 h 599527"/>
                  <a:gd name="connsiteX18" fmla="*/ 93667 w 412043"/>
                  <a:gd name="connsiteY18" fmla="*/ 210314 h 599527"/>
                  <a:gd name="connsiteX19" fmla="*/ 80202 w 412043"/>
                  <a:gd name="connsiteY19" fmla="*/ 186355 h 599527"/>
                  <a:gd name="connsiteX20" fmla="*/ 89443 w 412043"/>
                  <a:gd name="connsiteY20" fmla="*/ 186413 h 599527"/>
                  <a:gd name="connsiteX21" fmla="*/ 269203 w 412043"/>
                  <a:gd name="connsiteY21" fmla="*/ 193209 h 599527"/>
                  <a:gd name="connsiteX22" fmla="*/ 279059 w 412043"/>
                  <a:gd name="connsiteY22" fmla="*/ 193209 h 599527"/>
                  <a:gd name="connsiteX23" fmla="*/ 284222 w 412043"/>
                  <a:gd name="connsiteY23" fmla="*/ 197661 h 599527"/>
                  <a:gd name="connsiteX24" fmla="*/ 288681 w 412043"/>
                  <a:gd name="connsiteY24" fmla="*/ 255304 h 599527"/>
                  <a:gd name="connsiteX25" fmla="*/ 312383 w 412043"/>
                  <a:gd name="connsiteY25" fmla="*/ 289280 h 599527"/>
                  <a:gd name="connsiteX26" fmla="*/ 314965 w 412043"/>
                  <a:gd name="connsiteY26" fmla="*/ 201175 h 599527"/>
                  <a:gd name="connsiteX27" fmla="*/ 330688 w 412043"/>
                  <a:gd name="connsiteY27" fmla="*/ 199067 h 599527"/>
                  <a:gd name="connsiteX28" fmla="*/ 260051 w 412043"/>
                  <a:gd name="connsiteY28" fmla="*/ 401287 h 599527"/>
                  <a:gd name="connsiteX29" fmla="*/ 263102 w 412043"/>
                  <a:gd name="connsiteY29" fmla="*/ 401990 h 599527"/>
                  <a:gd name="connsiteX30" fmla="*/ 401325 w 412043"/>
                  <a:gd name="connsiteY30" fmla="*/ 590150 h 599527"/>
                  <a:gd name="connsiteX31" fmla="*/ 389591 w 412043"/>
                  <a:gd name="connsiteY31" fmla="*/ 599289 h 599527"/>
                  <a:gd name="connsiteX32" fmla="*/ 262867 w 412043"/>
                  <a:gd name="connsiteY32" fmla="*/ 595071 h 599527"/>
                  <a:gd name="connsiteX33" fmla="*/ 253480 w 412043"/>
                  <a:gd name="connsiteY33" fmla="*/ 585698 h 599527"/>
                  <a:gd name="connsiteX34" fmla="*/ 247144 w 412043"/>
                  <a:gd name="connsiteY34" fmla="*/ 414643 h 599527"/>
                  <a:gd name="connsiteX35" fmla="*/ 248786 w 412043"/>
                  <a:gd name="connsiteY35" fmla="*/ 410660 h 599527"/>
                  <a:gd name="connsiteX36" fmla="*/ 251603 w 412043"/>
                  <a:gd name="connsiteY36" fmla="*/ 404802 h 599527"/>
                  <a:gd name="connsiteX37" fmla="*/ 205137 w 412043"/>
                  <a:gd name="connsiteY37" fmla="*/ 410894 h 599527"/>
                  <a:gd name="connsiteX38" fmla="*/ 75362 w 412043"/>
                  <a:gd name="connsiteY38" fmla="*/ 194380 h 599527"/>
                  <a:gd name="connsiteX39" fmla="*/ 80202 w 412043"/>
                  <a:gd name="connsiteY39" fmla="*/ 186355 h 599527"/>
                  <a:gd name="connsiteX40" fmla="*/ 204675 w 412043"/>
                  <a:gd name="connsiteY40" fmla="*/ 1071 h 599527"/>
                  <a:gd name="connsiteX41" fmla="*/ 297143 w 412043"/>
                  <a:gd name="connsiteY41" fmla="*/ 36212 h 599527"/>
                  <a:gd name="connsiteX42" fmla="*/ 407917 w 412043"/>
                  <a:gd name="connsiteY42" fmla="*/ 88689 h 599527"/>
                  <a:gd name="connsiteX43" fmla="*/ 405335 w 412043"/>
                  <a:gd name="connsiteY43" fmla="*/ 105790 h 599527"/>
                  <a:gd name="connsiteX44" fmla="*/ 367785 w 412043"/>
                  <a:gd name="connsiteY44" fmla="*/ 126172 h 599527"/>
                  <a:gd name="connsiteX45" fmla="*/ 313102 w 412043"/>
                  <a:gd name="connsiteY45" fmla="*/ 136948 h 599527"/>
                  <a:gd name="connsiteX46" fmla="*/ 200216 w 412043"/>
                  <a:gd name="connsiteY46" fmla="*/ 93608 h 599527"/>
                  <a:gd name="connsiteX47" fmla="*/ 282123 w 412043"/>
                  <a:gd name="connsiteY47" fmla="*/ 147256 h 599527"/>
                  <a:gd name="connsiteX48" fmla="*/ 285643 w 412043"/>
                  <a:gd name="connsiteY48" fmla="*/ 153347 h 599527"/>
                  <a:gd name="connsiteX49" fmla="*/ 285174 w 412043"/>
                  <a:gd name="connsiteY49" fmla="*/ 165530 h 599527"/>
                  <a:gd name="connsiteX50" fmla="*/ 172757 w 412043"/>
                  <a:gd name="connsiteY50" fmla="*/ 198328 h 599527"/>
                  <a:gd name="connsiteX51" fmla="*/ 8474 w 412043"/>
                  <a:gd name="connsiteY51" fmla="*/ 110242 h 599527"/>
                  <a:gd name="connsiteX52" fmla="*/ 3310 w 412043"/>
                  <a:gd name="connsiteY52" fmla="*/ 97122 h 599527"/>
                  <a:gd name="connsiteX53" fmla="*/ 113146 w 412043"/>
                  <a:gd name="connsiteY53" fmla="*/ 45114 h 599527"/>
                  <a:gd name="connsiteX54" fmla="*/ 204675 w 412043"/>
                  <a:gd name="connsiteY54" fmla="*/ 1071 h 599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412043" h="599527">
                    <a:moveTo>
                      <a:pt x="142468" y="396851"/>
                    </a:moveTo>
                    <a:cubicBezTo>
                      <a:pt x="148333" y="395679"/>
                      <a:pt x="153730" y="399662"/>
                      <a:pt x="153964" y="405753"/>
                    </a:cubicBezTo>
                    <a:cubicBezTo>
                      <a:pt x="156545" y="464556"/>
                      <a:pt x="165461" y="529215"/>
                      <a:pt x="144814" y="585910"/>
                    </a:cubicBezTo>
                    <a:cubicBezTo>
                      <a:pt x="145048" y="590595"/>
                      <a:pt x="142233" y="595515"/>
                      <a:pt x="135898" y="595046"/>
                    </a:cubicBezTo>
                    <a:cubicBezTo>
                      <a:pt x="95776" y="591532"/>
                      <a:pt x="55889" y="595046"/>
                      <a:pt x="15768" y="599498"/>
                    </a:cubicBezTo>
                    <a:cubicBezTo>
                      <a:pt x="10606" y="599966"/>
                      <a:pt x="6383" y="594812"/>
                      <a:pt x="6383" y="590127"/>
                    </a:cubicBezTo>
                    <a:cubicBezTo>
                      <a:pt x="5913" y="512348"/>
                      <a:pt x="62224" y="414655"/>
                      <a:pt x="142468" y="396851"/>
                    </a:cubicBezTo>
                    <a:close/>
                    <a:moveTo>
                      <a:pt x="275305" y="271238"/>
                    </a:moveTo>
                    <a:cubicBezTo>
                      <a:pt x="260285" y="280845"/>
                      <a:pt x="239165" y="282251"/>
                      <a:pt x="222034" y="284828"/>
                    </a:cubicBezTo>
                    <a:cubicBezTo>
                      <a:pt x="201148" y="287875"/>
                      <a:pt x="179557" y="289280"/>
                      <a:pt x="158437" y="287640"/>
                    </a:cubicBezTo>
                    <a:cubicBezTo>
                      <a:pt x="143887" y="286469"/>
                      <a:pt x="116899" y="285531"/>
                      <a:pt x="99299" y="277096"/>
                    </a:cubicBezTo>
                    <a:cubicBezTo>
                      <a:pt x="110329" y="336145"/>
                      <a:pt x="139663" y="391679"/>
                      <a:pt x="205137" y="392382"/>
                    </a:cubicBezTo>
                    <a:cubicBezTo>
                      <a:pt x="262163" y="392851"/>
                      <a:pt x="296895" y="356062"/>
                      <a:pt x="312148" y="309432"/>
                    </a:cubicBezTo>
                    <a:cubicBezTo>
                      <a:pt x="310036" y="310135"/>
                      <a:pt x="307690" y="310604"/>
                      <a:pt x="305108" y="310604"/>
                    </a:cubicBezTo>
                    <a:cubicBezTo>
                      <a:pt x="287977" y="310604"/>
                      <a:pt x="279294" y="293030"/>
                      <a:pt x="275305" y="271238"/>
                    </a:cubicBezTo>
                    <a:close/>
                    <a:moveTo>
                      <a:pt x="93667" y="210314"/>
                    </a:moveTo>
                    <a:cubicBezTo>
                      <a:pt x="93667" y="211251"/>
                      <a:pt x="93667" y="212189"/>
                      <a:pt x="93667" y="212892"/>
                    </a:cubicBezTo>
                    <a:cubicBezTo>
                      <a:pt x="95779" y="213126"/>
                      <a:pt x="97891" y="213360"/>
                      <a:pt x="100003" y="213595"/>
                    </a:cubicBezTo>
                    <a:cubicBezTo>
                      <a:pt x="97891" y="212423"/>
                      <a:pt x="95779" y="211486"/>
                      <a:pt x="93667" y="210314"/>
                    </a:cubicBezTo>
                    <a:close/>
                    <a:moveTo>
                      <a:pt x="80202" y="186355"/>
                    </a:moveTo>
                    <a:cubicBezTo>
                      <a:pt x="82872" y="184714"/>
                      <a:pt x="86275" y="184422"/>
                      <a:pt x="89443" y="186413"/>
                    </a:cubicBezTo>
                    <a:cubicBezTo>
                      <a:pt x="144356" y="220156"/>
                      <a:pt x="213820" y="232340"/>
                      <a:pt x="269203" y="193209"/>
                    </a:cubicBezTo>
                    <a:cubicBezTo>
                      <a:pt x="272958" y="190397"/>
                      <a:pt x="276713" y="191100"/>
                      <a:pt x="279059" y="193209"/>
                    </a:cubicBezTo>
                    <a:cubicBezTo>
                      <a:pt x="281641" y="192271"/>
                      <a:pt x="284692" y="194380"/>
                      <a:pt x="284222" y="197661"/>
                    </a:cubicBezTo>
                    <a:cubicBezTo>
                      <a:pt x="281876" y="216172"/>
                      <a:pt x="285630" y="237261"/>
                      <a:pt x="288681" y="255304"/>
                    </a:cubicBezTo>
                    <a:cubicBezTo>
                      <a:pt x="289620" y="261162"/>
                      <a:pt x="304404" y="314587"/>
                      <a:pt x="312383" y="289280"/>
                    </a:cubicBezTo>
                    <a:cubicBezTo>
                      <a:pt x="321301" y="261162"/>
                      <a:pt x="315434" y="229997"/>
                      <a:pt x="314965" y="201175"/>
                    </a:cubicBezTo>
                    <a:cubicBezTo>
                      <a:pt x="314730" y="192037"/>
                      <a:pt x="328341" y="190397"/>
                      <a:pt x="330688" y="199067"/>
                    </a:cubicBezTo>
                    <a:cubicBezTo>
                      <a:pt x="349227" y="270300"/>
                      <a:pt x="328576" y="369887"/>
                      <a:pt x="260051" y="401287"/>
                    </a:cubicBezTo>
                    <a:cubicBezTo>
                      <a:pt x="261224" y="401287"/>
                      <a:pt x="262163" y="401521"/>
                      <a:pt x="263102" y="401990"/>
                    </a:cubicBezTo>
                    <a:cubicBezTo>
                      <a:pt x="332330" y="431983"/>
                      <a:pt x="406018" y="510481"/>
                      <a:pt x="401325" y="590150"/>
                    </a:cubicBezTo>
                    <a:cubicBezTo>
                      <a:pt x="401090" y="596711"/>
                      <a:pt x="395693" y="600226"/>
                      <a:pt x="389591" y="599289"/>
                    </a:cubicBezTo>
                    <a:cubicBezTo>
                      <a:pt x="347584" y="591790"/>
                      <a:pt x="305108" y="600460"/>
                      <a:pt x="262867" y="595071"/>
                    </a:cubicBezTo>
                    <a:cubicBezTo>
                      <a:pt x="257704" y="594368"/>
                      <a:pt x="253480" y="591322"/>
                      <a:pt x="253480" y="585698"/>
                    </a:cubicBezTo>
                    <a:cubicBezTo>
                      <a:pt x="252776" y="529226"/>
                      <a:pt x="239634" y="471115"/>
                      <a:pt x="247144" y="414643"/>
                    </a:cubicBezTo>
                    <a:cubicBezTo>
                      <a:pt x="247378" y="413003"/>
                      <a:pt x="248082" y="411831"/>
                      <a:pt x="248786" y="410660"/>
                    </a:cubicBezTo>
                    <a:cubicBezTo>
                      <a:pt x="249021" y="408551"/>
                      <a:pt x="249960" y="406442"/>
                      <a:pt x="251603" y="404802"/>
                    </a:cubicBezTo>
                    <a:cubicBezTo>
                      <a:pt x="237757" y="409722"/>
                      <a:pt x="222268" y="411831"/>
                      <a:pt x="205137" y="410894"/>
                    </a:cubicBezTo>
                    <a:cubicBezTo>
                      <a:pt x="96248" y="404802"/>
                      <a:pt x="70903" y="284360"/>
                      <a:pt x="75362" y="194380"/>
                    </a:cubicBezTo>
                    <a:cubicBezTo>
                      <a:pt x="75597" y="190983"/>
                      <a:pt x="77533" y="187995"/>
                      <a:pt x="80202" y="186355"/>
                    </a:cubicBezTo>
                    <a:close/>
                    <a:moveTo>
                      <a:pt x="204675" y="1071"/>
                    </a:moveTo>
                    <a:cubicBezTo>
                      <a:pt x="234481" y="-6191"/>
                      <a:pt x="272031" y="25435"/>
                      <a:pt x="297143" y="36212"/>
                    </a:cubicBezTo>
                    <a:cubicBezTo>
                      <a:pt x="334459" y="52142"/>
                      <a:pt x="374121" y="65730"/>
                      <a:pt x="407917" y="88689"/>
                    </a:cubicBezTo>
                    <a:cubicBezTo>
                      <a:pt x="415192" y="93843"/>
                      <a:pt x="411907" y="104150"/>
                      <a:pt x="405335" y="105790"/>
                    </a:cubicBezTo>
                    <a:cubicBezTo>
                      <a:pt x="398295" y="117035"/>
                      <a:pt x="379519" y="122189"/>
                      <a:pt x="367785" y="126172"/>
                    </a:cubicBezTo>
                    <a:cubicBezTo>
                      <a:pt x="351122" y="132029"/>
                      <a:pt x="331173" y="139291"/>
                      <a:pt x="313102" y="136948"/>
                    </a:cubicBezTo>
                    <a:cubicBezTo>
                      <a:pt x="271562" y="131092"/>
                      <a:pt x="243164" y="83769"/>
                      <a:pt x="200216" y="93608"/>
                    </a:cubicBezTo>
                    <a:cubicBezTo>
                      <a:pt x="211481" y="122658"/>
                      <a:pt x="255368" y="139760"/>
                      <a:pt x="282123" y="147256"/>
                    </a:cubicBezTo>
                    <a:cubicBezTo>
                      <a:pt x="285174" y="148193"/>
                      <a:pt x="286113" y="150770"/>
                      <a:pt x="285643" y="153347"/>
                    </a:cubicBezTo>
                    <a:cubicBezTo>
                      <a:pt x="288459" y="156627"/>
                      <a:pt x="289398" y="161547"/>
                      <a:pt x="285174" y="165530"/>
                    </a:cubicBezTo>
                    <a:cubicBezTo>
                      <a:pt x="254899" y="193408"/>
                      <a:pt x="213358" y="214961"/>
                      <a:pt x="172757" y="198328"/>
                    </a:cubicBezTo>
                    <a:cubicBezTo>
                      <a:pt x="115493" y="174666"/>
                      <a:pt x="65738" y="134840"/>
                      <a:pt x="8474" y="110242"/>
                    </a:cubicBezTo>
                    <a:cubicBezTo>
                      <a:pt x="728" y="112584"/>
                      <a:pt x="-3261" y="101339"/>
                      <a:pt x="3310" y="97122"/>
                    </a:cubicBezTo>
                    <a:cubicBezTo>
                      <a:pt x="37341" y="75569"/>
                      <a:pt x="76769" y="61982"/>
                      <a:pt x="113146" y="45114"/>
                    </a:cubicBezTo>
                    <a:cubicBezTo>
                      <a:pt x="142482" y="31526"/>
                      <a:pt x="173226" y="8568"/>
                      <a:pt x="204675" y="107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cs typeface="+mn-ea"/>
                </a:endParaRPr>
              </a:p>
            </p:txBody>
          </p:sp>
        </p:grp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C1074284-F11D-914E-95F3-2DE5EE2B51C6}"/>
                </a:ext>
              </a:extLst>
            </p:cNvPr>
            <p:cNvGrpSpPr/>
            <p:nvPr/>
          </p:nvGrpSpPr>
          <p:grpSpPr>
            <a:xfrm>
              <a:off x="4694640" y="5897744"/>
              <a:ext cx="2205242" cy="317242"/>
              <a:chOff x="4759954" y="5897744"/>
              <a:chExt cx="2205242" cy="317242"/>
            </a:xfrm>
          </p:grpSpPr>
          <p:sp>
            <p:nvSpPr>
              <p:cNvPr id="66" name="university-teacher_65684">
                <a:extLst>
                  <a:ext uri="{FF2B5EF4-FFF2-40B4-BE49-F238E27FC236}">
                    <a16:creationId xmlns:a16="http://schemas.microsoft.com/office/drawing/2014/main" id="{D336F647-EA46-CAD4-13AE-D86148F72581}"/>
                  </a:ext>
                </a:extLst>
              </p:cNvPr>
              <p:cNvSpPr/>
              <p:nvPr/>
            </p:nvSpPr>
            <p:spPr>
              <a:xfrm>
                <a:off x="4759954" y="5897744"/>
                <a:ext cx="138508" cy="307777"/>
              </a:xfrm>
              <a:custGeom>
                <a:avLst/>
                <a:gdLst>
                  <a:gd name="T0" fmla="*/ 215 w 257"/>
                  <a:gd name="T1" fmla="*/ 163 h 572"/>
                  <a:gd name="T2" fmla="*/ 201 w 257"/>
                  <a:gd name="T3" fmla="*/ 163 h 572"/>
                  <a:gd name="T4" fmla="*/ 226 w 257"/>
                  <a:gd name="T5" fmla="*/ 97 h 572"/>
                  <a:gd name="T6" fmla="*/ 129 w 257"/>
                  <a:gd name="T7" fmla="*/ 0 h 572"/>
                  <a:gd name="T8" fmla="*/ 31 w 257"/>
                  <a:gd name="T9" fmla="*/ 97 h 572"/>
                  <a:gd name="T10" fmla="*/ 56 w 257"/>
                  <a:gd name="T11" fmla="*/ 163 h 572"/>
                  <a:gd name="T12" fmla="*/ 42 w 257"/>
                  <a:gd name="T13" fmla="*/ 163 h 572"/>
                  <a:gd name="T14" fmla="*/ 0 w 257"/>
                  <a:gd name="T15" fmla="*/ 205 h 572"/>
                  <a:gd name="T16" fmla="*/ 0 w 257"/>
                  <a:gd name="T17" fmla="*/ 323 h 572"/>
                  <a:gd name="T18" fmla="*/ 39 w 257"/>
                  <a:gd name="T19" fmla="*/ 365 h 572"/>
                  <a:gd name="T20" fmla="*/ 39 w 257"/>
                  <a:gd name="T21" fmla="*/ 522 h 572"/>
                  <a:gd name="T22" fmla="*/ 89 w 257"/>
                  <a:gd name="T23" fmla="*/ 572 h 572"/>
                  <a:gd name="T24" fmla="*/ 128 w 257"/>
                  <a:gd name="T25" fmla="*/ 554 h 572"/>
                  <a:gd name="T26" fmla="*/ 167 w 257"/>
                  <a:gd name="T27" fmla="*/ 572 h 572"/>
                  <a:gd name="T28" fmla="*/ 218 w 257"/>
                  <a:gd name="T29" fmla="*/ 522 h 572"/>
                  <a:gd name="T30" fmla="*/ 218 w 257"/>
                  <a:gd name="T31" fmla="*/ 365 h 572"/>
                  <a:gd name="T32" fmla="*/ 257 w 257"/>
                  <a:gd name="T33" fmla="*/ 323 h 572"/>
                  <a:gd name="T34" fmla="*/ 257 w 257"/>
                  <a:gd name="T35" fmla="*/ 205 h 572"/>
                  <a:gd name="T36" fmla="*/ 215 w 257"/>
                  <a:gd name="T37" fmla="*/ 163 h 572"/>
                  <a:gd name="T38" fmla="*/ 160 w 257"/>
                  <a:gd name="T39" fmla="*/ 289 h 572"/>
                  <a:gd name="T40" fmla="*/ 133 w 257"/>
                  <a:gd name="T41" fmla="*/ 316 h 572"/>
                  <a:gd name="T42" fmla="*/ 128 w 257"/>
                  <a:gd name="T43" fmla="*/ 318 h 572"/>
                  <a:gd name="T44" fmla="*/ 124 w 257"/>
                  <a:gd name="T45" fmla="*/ 316 h 572"/>
                  <a:gd name="T46" fmla="*/ 96 w 257"/>
                  <a:gd name="T47" fmla="*/ 289 h 572"/>
                  <a:gd name="T48" fmla="*/ 95 w 257"/>
                  <a:gd name="T49" fmla="*/ 283 h 572"/>
                  <a:gd name="T50" fmla="*/ 112 w 257"/>
                  <a:gd name="T51" fmla="*/ 213 h 572"/>
                  <a:gd name="T52" fmla="*/ 97 w 257"/>
                  <a:gd name="T53" fmla="*/ 199 h 572"/>
                  <a:gd name="T54" fmla="*/ 96 w 257"/>
                  <a:gd name="T55" fmla="*/ 192 h 572"/>
                  <a:gd name="T56" fmla="*/ 101 w 257"/>
                  <a:gd name="T57" fmla="*/ 188 h 572"/>
                  <a:gd name="T58" fmla="*/ 155 w 257"/>
                  <a:gd name="T59" fmla="*/ 188 h 572"/>
                  <a:gd name="T60" fmla="*/ 161 w 257"/>
                  <a:gd name="T61" fmla="*/ 192 h 572"/>
                  <a:gd name="T62" fmla="*/ 159 w 257"/>
                  <a:gd name="T63" fmla="*/ 199 h 572"/>
                  <a:gd name="T64" fmla="*/ 145 w 257"/>
                  <a:gd name="T65" fmla="*/ 213 h 572"/>
                  <a:gd name="T66" fmla="*/ 162 w 257"/>
                  <a:gd name="T67" fmla="*/ 283 h 572"/>
                  <a:gd name="T68" fmla="*/ 160 w 257"/>
                  <a:gd name="T69" fmla="*/ 289 h 5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7" h="572">
                    <a:moveTo>
                      <a:pt x="215" y="163"/>
                    </a:moveTo>
                    <a:lnTo>
                      <a:pt x="201" y="163"/>
                    </a:lnTo>
                    <a:cubicBezTo>
                      <a:pt x="216" y="145"/>
                      <a:pt x="226" y="123"/>
                      <a:pt x="226" y="97"/>
                    </a:cubicBezTo>
                    <a:cubicBezTo>
                      <a:pt x="226" y="44"/>
                      <a:pt x="182" y="0"/>
                      <a:pt x="129" y="0"/>
                    </a:cubicBezTo>
                    <a:cubicBezTo>
                      <a:pt x="75" y="0"/>
                      <a:pt x="31" y="44"/>
                      <a:pt x="31" y="97"/>
                    </a:cubicBezTo>
                    <a:cubicBezTo>
                      <a:pt x="31" y="123"/>
                      <a:pt x="41" y="145"/>
                      <a:pt x="56" y="163"/>
                    </a:cubicBezTo>
                    <a:lnTo>
                      <a:pt x="42" y="163"/>
                    </a:lnTo>
                    <a:cubicBezTo>
                      <a:pt x="19" y="163"/>
                      <a:pt x="0" y="181"/>
                      <a:pt x="0" y="205"/>
                    </a:cubicBezTo>
                    <a:lnTo>
                      <a:pt x="0" y="323"/>
                    </a:lnTo>
                    <a:cubicBezTo>
                      <a:pt x="0" y="345"/>
                      <a:pt x="17" y="363"/>
                      <a:pt x="39" y="365"/>
                    </a:cubicBezTo>
                    <a:lnTo>
                      <a:pt x="39" y="522"/>
                    </a:lnTo>
                    <a:cubicBezTo>
                      <a:pt x="39" y="550"/>
                      <a:pt x="61" y="572"/>
                      <a:pt x="89" y="572"/>
                    </a:cubicBezTo>
                    <a:cubicBezTo>
                      <a:pt x="105" y="572"/>
                      <a:pt x="119" y="565"/>
                      <a:pt x="128" y="554"/>
                    </a:cubicBezTo>
                    <a:cubicBezTo>
                      <a:pt x="137" y="565"/>
                      <a:pt x="151" y="572"/>
                      <a:pt x="167" y="572"/>
                    </a:cubicBezTo>
                    <a:cubicBezTo>
                      <a:pt x="195" y="572"/>
                      <a:pt x="218" y="550"/>
                      <a:pt x="218" y="522"/>
                    </a:cubicBezTo>
                    <a:lnTo>
                      <a:pt x="218" y="365"/>
                    </a:lnTo>
                    <a:cubicBezTo>
                      <a:pt x="239" y="363"/>
                      <a:pt x="257" y="345"/>
                      <a:pt x="257" y="323"/>
                    </a:cubicBezTo>
                    <a:lnTo>
                      <a:pt x="257" y="205"/>
                    </a:lnTo>
                    <a:cubicBezTo>
                      <a:pt x="257" y="181"/>
                      <a:pt x="238" y="163"/>
                      <a:pt x="215" y="163"/>
                    </a:cubicBezTo>
                    <a:close/>
                    <a:moveTo>
                      <a:pt x="160" y="289"/>
                    </a:moveTo>
                    <a:lnTo>
                      <a:pt x="133" y="316"/>
                    </a:lnTo>
                    <a:cubicBezTo>
                      <a:pt x="131" y="318"/>
                      <a:pt x="130" y="318"/>
                      <a:pt x="128" y="318"/>
                    </a:cubicBezTo>
                    <a:cubicBezTo>
                      <a:pt x="127" y="318"/>
                      <a:pt x="125" y="318"/>
                      <a:pt x="124" y="316"/>
                    </a:cubicBezTo>
                    <a:lnTo>
                      <a:pt x="96" y="289"/>
                    </a:lnTo>
                    <a:cubicBezTo>
                      <a:pt x="95" y="287"/>
                      <a:pt x="94" y="285"/>
                      <a:pt x="95" y="283"/>
                    </a:cubicBezTo>
                    <a:lnTo>
                      <a:pt x="112" y="213"/>
                    </a:lnTo>
                    <a:lnTo>
                      <a:pt x="97" y="199"/>
                    </a:lnTo>
                    <a:cubicBezTo>
                      <a:pt x="95" y="197"/>
                      <a:pt x="95" y="194"/>
                      <a:pt x="96" y="192"/>
                    </a:cubicBezTo>
                    <a:cubicBezTo>
                      <a:pt x="97" y="189"/>
                      <a:pt x="99" y="188"/>
                      <a:pt x="101" y="188"/>
                    </a:cubicBezTo>
                    <a:lnTo>
                      <a:pt x="155" y="188"/>
                    </a:lnTo>
                    <a:cubicBezTo>
                      <a:pt x="157" y="188"/>
                      <a:pt x="160" y="189"/>
                      <a:pt x="161" y="192"/>
                    </a:cubicBezTo>
                    <a:cubicBezTo>
                      <a:pt x="162" y="194"/>
                      <a:pt x="161" y="197"/>
                      <a:pt x="159" y="199"/>
                    </a:cubicBezTo>
                    <a:lnTo>
                      <a:pt x="145" y="213"/>
                    </a:lnTo>
                    <a:lnTo>
                      <a:pt x="162" y="283"/>
                    </a:lnTo>
                    <a:cubicBezTo>
                      <a:pt x="162" y="285"/>
                      <a:pt x="162" y="287"/>
                      <a:pt x="160" y="28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cs typeface="+mn-ea"/>
                </a:endParaRPr>
              </a:p>
            </p:txBody>
          </p:sp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B66D9752-21CC-72BB-BA28-D0505C60DEA7}"/>
                  </a:ext>
                </a:extLst>
              </p:cNvPr>
              <p:cNvSpPr txBox="1"/>
              <p:nvPr/>
            </p:nvSpPr>
            <p:spPr>
              <a:xfrm>
                <a:off x="4938068" y="5907209"/>
                <a:ext cx="20271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0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阿里巴巴普惠体 2.0 55 Regular" panose="00020600040101010101" pitchFamily="18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400" dirty="0">
                    <a:solidFill>
                      <a:schemeClr val="bg1"/>
                    </a:solidFill>
                    <a:sym typeface="+mn-lt"/>
                  </a:rPr>
                  <a:t>指导老师：</a:t>
                </a:r>
                <a:r>
                  <a:rPr lang="en-US" altLang="zh-CN" sz="1400" dirty="0">
                    <a:solidFill>
                      <a:schemeClr val="bg1"/>
                    </a:solidFill>
                    <a:sym typeface="+mn-lt"/>
                  </a:rPr>
                  <a:t>XXX</a:t>
                </a:r>
                <a:endParaRPr lang="zh-CN" altLang="en-US" sz="1400" dirty="0">
                  <a:solidFill>
                    <a:schemeClr val="bg1"/>
                  </a:solidFill>
                  <a:sym typeface="+mn-lt"/>
                </a:endParaRPr>
              </a:p>
            </p:txBody>
          </p:sp>
        </p:grp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5A136662-CEB2-BD86-A945-761E204AA0B5}"/>
                </a:ext>
              </a:extLst>
            </p:cNvPr>
            <p:cNvGrpSpPr/>
            <p:nvPr/>
          </p:nvGrpSpPr>
          <p:grpSpPr>
            <a:xfrm>
              <a:off x="6713006" y="5894793"/>
              <a:ext cx="2227239" cy="313663"/>
              <a:chOff x="7007446" y="5894793"/>
              <a:chExt cx="2227239" cy="313663"/>
            </a:xfrm>
          </p:grpSpPr>
          <p:sp>
            <p:nvSpPr>
              <p:cNvPr id="64" name="文本框 63">
                <a:extLst>
                  <a:ext uri="{FF2B5EF4-FFF2-40B4-BE49-F238E27FC236}">
                    <a16:creationId xmlns:a16="http://schemas.microsoft.com/office/drawing/2014/main" id="{2BE334ED-502A-7A5A-A6FE-9E89E3395E61}"/>
                  </a:ext>
                </a:extLst>
              </p:cNvPr>
              <p:cNvSpPr txBox="1"/>
              <p:nvPr/>
            </p:nvSpPr>
            <p:spPr>
              <a:xfrm>
                <a:off x="7253195" y="5900679"/>
                <a:ext cx="198149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000" b="1">
                    <a:solidFill>
                      <a:schemeClr val="bg1"/>
                    </a:solidFill>
                    <a:latin typeface="阿里巴巴普惠体 2.0 55 Regular" panose="00020600040101010101" pitchFamily="18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400" dirty="0">
                    <a:sym typeface="+mn-lt"/>
                  </a:rPr>
                  <a:t>时间：</a:t>
                </a:r>
                <a:r>
                  <a:rPr lang="en-US" altLang="zh-CN" sz="1400" dirty="0">
                    <a:sym typeface="+mn-lt"/>
                  </a:rPr>
                  <a:t>2024.06.04</a:t>
                </a:r>
                <a:endParaRPr lang="zh-CN" altLang="en-US" sz="1400" dirty="0">
                  <a:sym typeface="+mn-lt"/>
                </a:endParaRPr>
              </a:p>
            </p:txBody>
          </p:sp>
          <p:sp>
            <p:nvSpPr>
              <p:cNvPr id="65" name="watch_346578">
                <a:extLst>
                  <a:ext uri="{FF2B5EF4-FFF2-40B4-BE49-F238E27FC236}">
                    <a16:creationId xmlns:a16="http://schemas.microsoft.com/office/drawing/2014/main" id="{FAE76220-0CE4-68D5-BE47-5011DFC0023A}"/>
                  </a:ext>
                </a:extLst>
              </p:cNvPr>
              <p:cNvSpPr/>
              <p:nvPr/>
            </p:nvSpPr>
            <p:spPr>
              <a:xfrm>
                <a:off x="7007446" y="5894793"/>
                <a:ext cx="223172" cy="307777"/>
              </a:xfrm>
              <a:custGeom>
                <a:avLst/>
                <a:gdLst>
                  <a:gd name="connsiteX0" fmla="*/ 102320 w 439481"/>
                  <a:gd name="connsiteY0" fmla="*/ 517598 h 606087"/>
                  <a:gd name="connsiteX1" fmla="*/ 219811 w 439481"/>
                  <a:gd name="connsiteY1" fmla="*/ 547703 h 606087"/>
                  <a:gd name="connsiteX2" fmla="*/ 337303 w 439481"/>
                  <a:gd name="connsiteY2" fmla="*/ 517598 h 606087"/>
                  <a:gd name="connsiteX3" fmla="*/ 337303 w 439481"/>
                  <a:gd name="connsiteY3" fmla="*/ 606087 h 606087"/>
                  <a:gd name="connsiteX4" fmla="*/ 102320 w 439481"/>
                  <a:gd name="connsiteY4" fmla="*/ 606087 h 606087"/>
                  <a:gd name="connsiteX5" fmla="*/ 207075 w 439481"/>
                  <a:gd name="connsiteY5" fmla="*/ 135040 h 606087"/>
                  <a:gd name="connsiteX6" fmla="*/ 207075 w 439481"/>
                  <a:gd name="connsiteY6" fmla="*/ 308224 h 606087"/>
                  <a:gd name="connsiteX7" fmla="*/ 275651 w 439481"/>
                  <a:gd name="connsiteY7" fmla="*/ 376689 h 606087"/>
                  <a:gd name="connsiteX8" fmla="*/ 293565 w 439481"/>
                  <a:gd name="connsiteY8" fmla="*/ 358900 h 606087"/>
                  <a:gd name="connsiteX9" fmla="*/ 232406 w 439481"/>
                  <a:gd name="connsiteY9" fmla="*/ 297838 h 606087"/>
                  <a:gd name="connsiteX10" fmla="*/ 232406 w 439481"/>
                  <a:gd name="connsiteY10" fmla="*/ 135040 h 606087"/>
                  <a:gd name="connsiteX11" fmla="*/ 219789 w 439481"/>
                  <a:gd name="connsiteY11" fmla="*/ 83691 h 606087"/>
                  <a:gd name="connsiteX12" fmla="*/ 439481 w 439481"/>
                  <a:gd name="connsiteY12" fmla="*/ 303031 h 606087"/>
                  <a:gd name="connsiteX13" fmla="*/ 219789 w 439481"/>
                  <a:gd name="connsiteY13" fmla="*/ 522467 h 606087"/>
                  <a:gd name="connsiteX14" fmla="*/ 0 w 439481"/>
                  <a:gd name="connsiteY14" fmla="*/ 303031 h 606087"/>
                  <a:gd name="connsiteX15" fmla="*/ 219789 w 439481"/>
                  <a:gd name="connsiteY15" fmla="*/ 83691 h 606087"/>
                  <a:gd name="connsiteX16" fmla="*/ 102320 w 439481"/>
                  <a:gd name="connsiteY16" fmla="*/ 0 h 606087"/>
                  <a:gd name="connsiteX17" fmla="*/ 337303 w 439481"/>
                  <a:gd name="connsiteY17" fmla="*/ 0 h 606087"/>
                  <a:gd name="connsiteX18" fmla="*/ 337303 w 439481"/>
                  <a:gd name="connsiteY18" fmla="*/ 88489 h 606087"/>
                  <a:gd name="connsiteX19" fmla="*/ 219811 w 439481"/>
                  <a:gd name="connsiteY19" fmla="*/ 58384 h 606087"/>
                  <a:gd name="connsiteX20" fmla="*/ 102320 w 439481"/>
                  <a:gd name="connsiteY20" fmla="*/ 88489 h 60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39481" h="606087">
                    <a:moveTo>
                      <a:pt x="102320" y="517598"/>
                    </a:moveTo>
                    <a:cubicBezTo>
                      <a:pt x="137182" y="536739"/>
                      <a:pt x="177245" y="547703"/>
                      <a:pt x="219811" y="547703"/>
                    </a:cubicBezTo>
                    <a:cubicBezTo>
                      <a:pt x="262378" y="547703"/>
                      <a:pt x="302344" y="536739"/>
                      <a:pt x="337303" y="517598"/>
                    </a:cubicBezTo>
                    <a:lnTo>
                      <a:pt x="337303" y="606087"/>
                    </a:lnTo>
                    <a:lnTo>
                      <a:pt x="102320" y="606087"/>
                    </a:lnTo>
                    <a:close/>
                    <a:moveTo>
                      <a:pt x="207075" y="135040"/>
                    </a:moveTo>
                    <a:lnTo>
                      <a:pt x="207075" y="308224"/>
                    </a:lnTo>
                    <a:lnTo>
                      <a:pt x="275651" y="376689"/>
                    </a:lnTo>
                    <a:lnTo>
                      <a:pt x="293565" y="358900"/>
                    </a:lnTo>
                    <a:lnTo>
                      <a:pt x="232406" y="297838"/>
                    </a:lnTo>
                    <a:lnTo>
                      <a:pt x="232406" y="135040"/>
                    </a:lnTo>
                    <a:close/>
                    <a:moveTo>
                      <a:pt x="219789" y="83691"/>
                    </a:moveTo>
                    <a:cubicBezTo>
                      <a:pt x="341144" y="83691"/>
                      <a:pt x="439481" y="181870"/>
                      <a:pt x="439481" y="303031"/>
                    </a:cubicBezTo>
                    <a:cubicBezTo>
                      <a:pt x="439481" y="424192"/>
                      <a:pt x="341144" y="522467"/>
                      <a:pt x="219789" y="522467"/>
                    </a:cubicBezTo>
                    <a:cubicBezTo>
                      <a:pt x="98433" y="522467"/>
                      <a:pt x="0" y="424192"/>
                      <a:pt x="0" y="303031"/>
                    </a:cubicBezTo>
                    <a:cubicBezTo>
                      <a:pt x="0" y="181870"/>
                      <a:pt x="98433" y="83691"/>
                      <a:pt x="219789" y="83691"/>
                    </a:cubicBezTo>
                    <a:close/>
                    <a:moveTo>
                      <a:pt x="102320" y="0"/>
                    </a:moveTo>
                    <a:lnTo>
                      <a:pt x="337303" y="0"/>
                    </a:lnTo>
                    <a:lnTo>
                      <a:pt x="337303" y="88489"/>
                    </a:lnTo>
                    <a:cubicBezTo>
                      <a:pt x="302344" y="69348"/>
                      <a:pt x="262378" y="58384"/>
                      <a:pt x="219811" y="58384"/>
                    </a:cubicBezTo>
                    <a:cubicBezTo>
                      <a:pt x="177245" y="58384"/>
                      <a:pt x="137182" y="69348"/>
                      <a:pt x="102320" y="8848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en-US" sz="2400" dirty="0">
                  <a:solidFill>
                    <a:schemeClr val="bg1"/>
                  </a:solidFill>
                  <a:cs typeface="+mn-ea"/>
                </a:endParaRPr>
              </a:p>
            </p:txBody>
          </p:sp>
        </p:grpSp>
      </p:grpSp>
      <p:sp>
        <p:nvSpPr>
          <p:cNvPr id="70" name="文本框 69">
            <a:extLst>
              <a:ext uri="{FF2B5EF4-FFF2-40B4-BE49-F238E27FC236}">
                <a16:creationId xmlns:a16="http://schemas.microsoft.com/office/drawing/2014/main" id="{B0BA9849-17DA-F782-F208-11465D8A25ED}"/>
              </a:ext>
            </a:extLst>
          </p:cNvPr>
          <p:cNvSpPr txBox="1"/>
          <p:nvPr/>
        </p:nvSpPr>
        <p:spPr>
          <a:xfrm>
            <a:off x="3543300" y="4698545"/>
            <a:ext cx="51054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Your content to play here, or through paste in this box, and select only the text. Your content to play here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F4F8E20E-0B6A-880C-5287-1D3C397DA17C}"/>
              </a:ext>
            </a:extLst>
          </p:cNvPr>
          <p:cNvSpPr txBox="1"/>
          <p:nvPr/>
        </p:nvSpPr>
        <p:spPr>
          <a:xfrm>
            <a:off x="3119865" y="3956049"/>
            <a:ext cx="595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论文答辩  </a:t>
            </a:r>
            <a:r>
              <a:rPr lang="en-US" altLang="zh-CN" b="1" dirty="0">
                <a:solidFill>
                  <a:schemeClr val="bg1"/>
                </a:solidFill>
              </a:rPr>
              <a:t>/  </a:t>
            </a:r>
            <a:r>
              <a:rPr lang="zh-CN" altLang="en-US" b="1" dirty="0">
                <a:solidFill>
                  <a:schemeClr val="bg1"/>
                </a:solidFill>
              </a:rPr>
              <a:t>毕业汇报 </a:t>
            </a:r>
            <a:r>
              <a:rPr lang="en-US" altLang="zh-CN" b="1" dirty="0">
                <a:solidFill>
                  <a:schemeClr val="bg1"/>
                </a:solidFill>
              </a:rPr>
              <a:t>/  </a:t>
            </a:r>
            <a:r>
              <a:rPr lang="zh-CN" altLang="en-US" b="1" dirty="0">
                <a:solidFill>
                  <a:schemeClr val="bg1"/>
                </a:solidFill>
              </a:rPr>
              <a:t>学术报告 </a:t>
            </a:r>
            <a:r>
              <a:rPr lang="en-US" altLang="zh-CN" b="1" dirty="0">
                <a:solidFill>
                  <a:schemeClr val="bg1"/>
                </a:solidFill>
              </a:rPr>
              <a:t>/  </a:t>
            </a:r>
            <a:r>
              <a:rPr lang="zh-CN" altLang="en-US" b="1" dirty="0">
                <a:solidFill>
                  <a:schemeClr val="bg1"/>
                </a:solidFill>
              </a:rPr>
              <a:t>开题报告  </a:t>
            </a:r>
            <a:r>
              <a:rPr lang="en-US" altLang="zh-CN" b="1" dirty="0">
                <a:solidFill>
                  <a:schemeClr val="bg1"/>
                </a:solidFill>
              </a:rPr>
              <a:t>/  </a:t>
            </a:r>
            <a:r>
              <a:rPr lang="zh-CN" altLang="en-US" b="1" dirty="0">
                <a:solidFill>
                  <a:schemeClr val="bg1"/>
                </a:solidFill>
              </a:rPr>
              <a:t>毕业总结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D7BB3A03-79E1-C37A-F01E-519287E6A9AC}"/>
              </a:ext>
            </a:extLst>
          </p:cNvPr>
          <p:cNvSpPr txBox="1"/>
          <p:nvPr/>
        </p:nvSpPr>
        <p:spPr>
          <a:xfrm>
            <a:off x="3048000" y="2987854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ACADEMIC STYLE THESIS DEFENSE</a:t>
            </a:r>
          </a:p>
        </p:txBody>
      </p:sp>
    </p:spTree>
    <p:extLst>
      <p:ext uri="{BB962C8B-B14F-4D97-AF65-F5344CB8AC3E}">
        <p14:creationId xmlns:p14="http://schemas.microsoft.com/office/powerpoint/2010/main" val="1808893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87666AD-D6CF-B683-5AAD-B4A25C0AD813}"/>
              </a:ext>
            </a:extLst>
          </p:cNvPr>
          <p:cNvSpPr/>
          <p:nvPr/>
        </p:nvSpPr>
        <p:spPr>
          <a:xfrm>
            <a:off x="0" y="5552828"/>
            <a:ext cx="12192000" cy="1305172"/>
          </a:xfrm>
          <a:prstGeom prst="roundRect">
            <a:avLst>
              <a:gd name="adj" fmla="val 0"/>
            </a:avLst>
          </a:pr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梯形 23">
            <a:extLst>
              <a:ext uri="{FF2B5EF4-FFF2-40B4-BE49-F238E27FC236}">
                <a16:creationId xmlns:a16="http://schemas.microsoft.com/office/drawing/2014/main" id="{D515F824-EBA2-F6C0-81C9-EE180A590DE4}"/>
              </a:ext>
            </a:extLst>
          </p:cNvPr>
          <p:cNvSpPr/>
          <p:nvPr/>
        </p:nvSpPr>
        <p:spPr>
          <a:xfrm>
            <a:off x="1262743" y="6512477"/>
            <a:ext cx="9666514" cy="615553"/>
          </a:xfrm>
          <a:prstGeom prst="trapezoid">
            <a:avLst/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65999DC-84A8-9C7E-D8E8-93BE570A6B8F}"/>
              </a:ext>
            </a:extLst>
          </p:cNvPr>
          <p:cNvGrpSpPr/>
          <p:nvPr/>
        </p:nvGrpSpPr>
        <p:grpSpPr>
          <a:xfrm>
            <a:off x="4285979" y="1769491"/>
            <a:ext cx="3620042" cy="730074"/>
            <a:chOff x="1332958" y="2256599"/>
            <a:chExt cx="3620042" cy="730074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26E7C0C1-8556-9CA2-E697-CB8D15DFEAE1}"/>
                </a:ext>
              </a:extLst>
            </p:cNvPr>
            <p:cNvSpPr/>
            <p:nvPr/>
          </p:nvSpPr>
          <p:spPr>
            <a:xfrm>
              <a:off x="1600200" y="2256599"/>
              <a:ext cx="3352800" cy="730074"/>
            </a:xfrm>
            <a:prstGeom prst="roundRect">
              <a:avLst>
                <a:gd name="adj" fmla="val 0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166E545-6339-978B-A617-DDF75179BFCD}"/>
                </a:ext>
              </a:extLst>
            </p:cNvPr>
            <p:cNvSpPr/>
            <p:nvPr/>
          </p:nvSpPr>
          <p:spPr>
            <a:xfrm rot="16200000">
              <a:off x="1529081" y="2060477"/>
              <a:ext cx="730072" cy="1122318"/>
            </a:xfrm>
            <a:custGeom>
              <a:avLst/>
              <a:gdLst>
                <a:gd name="connsiteX0" fmla="*/ 821420 w 821420"/>
                <a:gd name="connsiteY0" fmla="*/ 0 h 1262743"/>
                <a:gd name="connsiteX1" fmla="*/ 821420 w 821420"/>
                <a:gd name="connsiteY1" fmla="*/ 24973 h 1262743"/>
                <a:gd name="connsiteX2" fmla="*/ 821420 w 821420"/>
                <a:gd name="connsiteY2" fmla="*/ 181165 h 1262743"/>
                <a:gd name="connsiteX3" fmla="*/ 821420 w 821420"/>
                <a:gd name="connsiteY3" fmla="*/ 335756 h 1262743"/>
                <a:gd name="connsiteX4" fmla="*/ 821420 w 821420"/>
                <a:gd name="connsiteY4" fmla="*/ 491948 h 1262743"/>
                <a:gd name="connsiteX5" fmla="*/ 821420 w 821420"/>
                <a:gd name="connsiteY5" fmla="*/ 646539 h 1262743"/>
                <a:gd name="connsiteX6" fmla="*/ 821420 w 821420"/>
                <a:gd name="connsiteY6" fmla="*/ 802731 h 1262743"/>
                <a:gd name="connsiteX7" fmla="*/ 821420 w 821420"/>
                <a:gd name="connsiteY7" fmla="*/ 1113514 h 1262743"/>
                <a:gd name="connsiteX8" fmla="*/ 789924 w 821420"/>
                <a:gd name="connsiteY8" fmla="*/ 1110542 h 1262743"/>
                <a:gd name="connsiteX9" fmla="*/ 625633 w 821420"/>
                <a:gd name="connsiteY9" fmla="*/ 1118623 h 1262743"/>
                <a:gd name="connsiteX10" fmla="*/ 411624 w 821420"/>
                <a:gd name="connsiteY10" fmla="*/ 1261682 h 1262743"/>
                <a:gd name="connsiteX11" fmla="*/ 410710 w 821420"/>
                <a:gd name="connsiteY11" fmla="*/ 1262743 h 1262743"/>
                <a:gd name="connsiteX12" fmla="*/ 409796 w 821420"/>
                <a:gd name="connsiteY12" fmla="*/ 1261682 h 1262743"/>
                <a:gd name="connsiteX13" fmla="*/ 195788 w 821420"/>
                <a:gd name="connsiteY13" fmla="*/ 1118623 h 1262743"/>
                <a:gd name="connsiteX14" fmla="*/ 31496 w 821420"/>
                <a:gd name="connsiteY14" fmla="*/ 1110542 h 1262743"/>
                <a:gd name="connsiteX15" fmla="*/ 0 w 821420"/>
                <a:gd name="connsiteY15" fmla="*/ 1113514 h 1262743"/>
                <a:gd name="connsiteX16" fmla="*/ 0 w 821420"/>
                <a:gd name="connsiteY16" fmla="*/ 802731 h 1262743"/>
                <a:gd name="connsiteX17" fmla="*/ 0 w 821420"/>
                <a:gd name="connsiteY17" fmla="*/ 646539 h 1262743"/>
                <a:gd name="connsiteX18" fmla="*/ 0 w 821420"/>
                <a:gd name="connsiteY18" fmla="*/ 491948 h 1262743"/>
                <a:gd name="connsiteX19" fmla="*/ 0 w 821420"/>
                <a:gd name="connsiteY19" fmla="*/ 335756 h 1262743"/>
                <a:gd name="connsiteX20" fmla="*/ 0 w 821420"/>
                <a:gd name="connsiteY20" fmla="*/ 181165 h 1262743"/>
                <a:gd name="connsiteX21" fmla="*/ 0 w 821420"/>
                <a:gd name="connsiteY21" fmla="*/ 24973 h 1262743"/>
                <a:gd name="connsiteX22" fmla="*/ 0 w 821420"/>
                <a:gd name="connsiteY22" fmla="*/ 0 h 126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21420" h="1262743">
                  <a:moveTo>
                    <a:pt x="821420" y="0"/>
                  </a:moveTo>
                  <a:lnTo>
                    <a:pt x="821420" y="24973"/>
                  </a:lnTo>
                  <a:lnTo>
                    <a:pt x="821420" y="181165"/>
                  </a:lnTo>
                  <a:lnTo>
                    <a:pt x="821420" y="335756"/>
                  </a:lnTo>
                  <a:lnTo>
                    <a:pt x="821420" y="491948"/>
                  </a:lnTo>
                  <a:lnTo>
                    <a:pt x="821420" y="646539"/>
                  </a:lnTo>
                  <a:lnTo>
                    <a:pt x="821420" y="802731"/>
                  </a:lnTo>
                  <a:lnTo>
                    <a:pt x="821420" y="1113514"/>
                  </a:lnTo>
                  <a:lnTo>
                    <a:pt x="789924" y="1110542"/>
                  </a:lnTo>
                  <a:cubicBezTo>
                    <a:pt x="740168" y="1106807"/>
                    <a:pt x="684383" y="1106086"/>
                    <a:pt x="625633" y="1118623"/>
                  </a:cubicBezTo>
                  <a:cubicBezTo>
                    <a:pt x="522820" y="1140563"/>
                    <a:pt x="432578" y="1237733"/>
                    <a:pt x="411624" y="1261682"/>
                  </a:cubicBezTo>
                  <a:lnTo>
                    <a:pt x="410710" y="1262743"/>
                  </a:lnTo>
                  <a:lnTo>
                    <a:pt x="409796" y="1261682"/>
                  </a:lnTo>
                  <a:cubicBezTo>
                    <a:pt x="388842" y="1237733"/>
                    <a:pt x="298599" y="1140563"/>
                    <a:pt x="195788" y="1118623"/>
                  </a:cubicBezTo>
                  <a:cubicBezTo>
                    <a:pt x="137038" y="1106086"/>
                    <a:pt x="81252" y="1106807"/>
                    <a:pt x="31496" y="1110542"/>
                  </a:cubicBezTo>
                  <a:lnTo>
                    <a:pt x="0" y="1113514"/>
                  </a:lnTo>
                  <a:lnTo>
                    <a:pt x="0" y="802731"/>
                  </a:lnTo>
                  <a:lnTo>
                    <a:pt x="0" y="646539"/>
                  </a:lnTo>
                  <a:lnTo>
                    <a:pt x="0" y="491948"/>
                  </a:lnTo>
                  <a:lnTo>
                    <a:pt x="0" y="335756"/>
                  </a:lnTo>
                  <a:lnTo>
                    <a:pt x="0" y="181165"/>
                  </a:lnTo>
                  <a:lnTo>
                    <a:pt x="0" y="249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40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6CA0B45-45F5-4BCC-26A3-A3E46745AE19}"/>
                </a:ext>
              </a:extLst>
            </p:cNvPr>
            <p:cNvSpPr txBox="1"/>
            <p:nvPr/>
          </p:nvSpPr>
          <p:spPr>
            <a:xfrm>
              <a:off x="1471577" y="2321291"/>
              <a:ext cx="7152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875BC1A-5401-0F96-0344-3AC7990BE893}"/>
                </a:ext>
              </a:extLst>
            </p:cNvPr>
            <p:cNvSpPr txBox="1"/>
            <p:nvPr/>
          </p:nvSpPr>
          <p:spPr>
            <a:xfrm>
              <a:off x="2933559" y="2420838"/>
              <a:ext cx="161122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zh-CN" altLang="en-US" sz="2000" b="1" dirty="0">
                  <a:solidFill>
                    <a:srgbClr val="C4E902"/>
                  </a:solidFill>
                  <a:cs typeface="+mn-ea"/>
                  <a:sym typeface="+mn-lt"/>
                </a:rPr>
                <a:t>选题背景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7E69A6CB-F0A3-774F-C9EA-38A7B9BE73D7}"/>
              </a:ext>
            </a:extLst>
          </p:cNvPr>
          <p:cNvSpPr txBox="1"/>
          <p:nvPr/>
        </p:nvSpPr>
        <p:spPr>
          <a:xfrm>
            <a:off x="2336800" y="2946376"/>
            <a:ext cx="7518400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320550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38619" y="64692"/>
            <a:ext cx="7152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选题背景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97205858-7268-EBF9-9CC0-C5F44B859E81}"/>
              </a:ext>
            </a:extLst>
          </p:cNvPr>
          <p:cNvGrpSpPr/>
          <p:nvPr/>
        </p:nvGrpSpPr>
        <p:grpSpPr>
          <a:xfrm>
            <a:off x="853879" y="1518576"/>
            <a:ext cx="2270321" cy="2605750"/>
            <a:chOff x="731838" y="1518576"/>
            <a:chExt cx="2270321" cy="2605750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41C3765E-538C-CD08-C5C0-34B5C21E726E}"/>
                </a:ext>
              </a:extLst>
            </p:cNvPr>
            <p:cNvSpPr/>
            <p:nvPr/>
          </p:nvSpPr>
          <p:spPr>
            <a:xfrm>
              <a:off x="731838" y="1697506"/>
              <a:ext cx="2270321" cy="242682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860F7DD-84CA-87F1-A97A-DECFA203C6B0}"/>
                </a:ext>
              </a:extLst>
            </p:cNvPr>
            <p:cNvSpPr/>
            <p:nvPr/>
          </p:nvSpPr>
          <p:spPr>
            <a:xfrm>
              <a:off x="853879" y="1518576"/>
              <a:ext cx="730072" cy="702843"/>
            </a:xfrm>
            <a:custGeom>
              <a:avLst/>
              <a:gdLst>
                <a:gd name="connsiteX0" fmla="*/ 0 w 730072"/>
                <a:gd name="connsiteY0" fmla="*/ 0 h 702843"/>
                <a:gd name="connsiteX1" fmla="*/ 730072 w 730072"/>
                <a:gd name="connsiteY1" fmla="*/ 0 h 702843"/>
                <a:gd name="connsiteX2" fmla="*/ 730072 w 730072"/>
                <a:gd name="connsiteY2" fmla="*/ 17765 h 702843"/>
                <a:gd name="connsiteX3" fmla="*/ 730072 w 730072"/>
                <a:gd name="connsiteY3" fmla="*/ 155165 h 702843"/>
                <a:gd name="connsiteX4" fmla="*/ 730072 w 730072"/>
                <a:gd name="connsiteY4" fmla="*/ 293987 h 702843"/>
                <a:gd name="connsiteX5" fmla="*/ 730072 w 730072"/>
                <a:gd name="connsiteY5" fmla="*/ 570209 h 702843"/>
                <a:gd name="connsiteX6" fmla="*/ 702079 w 730072"/>
                <a:gd name="connsiteY6" fmla="*/ 567568 h 702843"/>
                <a:gd name="connsiteX7" fmla="*/ 556058 w 730072"/>
                <a:gd name="connsiteY7" fmla="*/ 574750 h 702843"/>
                <a:gd name="connsiteX8" fmla="*/ 365848 w 730072"/>
                <a:gd name="connsiteY8" fmla="*/ 701900 h 702843"/>
                <a:gd name="connsiteX9" fmla="*/ 365036 w 730072"/>
                <a:gd name="connsiteY9" fmla="*/ 702843 h 702843"/>
                <a:gd name="connsiteX10" fmla="*/ 364224 w 730072"/>
                <a:gd name="connsiteY10" fmla="*/ 701900 h 702843"/>
                <a:gd name="connsiteX11" fmla="*/ 174015 w 730072"/>
                <a:gd name="connsiteY11" fmla="*/ 574750 h 702843"/>
                <a:gd name="connsiteX12" fmla="*/ 27993 w 730072"/>
                <a:gd name="connsiteY12" fmla="*/ 567568 h 702843"/>
                <a:gd name="connsiteX13" fmla="*/ 0 w 730072"/>
                <a:gd name="connsiteY13" fmla="*/ 570209 h 702843"/>
                <a:gd name="connsiteX14" fmla="*/ 0 w 730072"/>
                <a:gd name="connsiteY14" fmla="*/ 293987 h 702843"/>
                <a:gd name="connsiteX15" fmla="*/ 0 w 730072"/>
                <a:gd name="connsiteY15" fmla="*/ 155165 h 702843"/>
                <a:gd name="connsiteX16" fmla="*/ 0 w 730072"/>
                <a:gd name="connsiteY16" fmla="*/ 17765 h 702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30072" h="702843">
                  <a:moveTo>
                    <a:pt x="0" y="0"/>
                  </a:moveTo>
                  <a:lnTo>
                    <a:pt x="730072" y="0"/>
                  </a:lnTo>
                  <a:lnTo>
                    <a:pt x="730072" y="17765"/>
                  </a:lnTo>
                  <a:lnTo>
                    <a:pt x="730072" y="155165"/>
                  </a:lnTo>
                  <a:lnTo>
                    <a:pt x="730072" y="293987"/>
                  </a:lnTo>
                  <a:lnTo>
                    <a:pt x="730072" y="570209"/>
                  </a:lnTo>
                  <a:lnTo>
                    <a:pt x="702079" y="567568"/>
                  </a:lnTo>
                  <a:cubicBezTo>
                    <a:pt x="657856" y="564248"/>
                    <a:pt x="608275" y="563607"/>
                    <a:pt x="556058" y="574750"/>
                  </a:cubicBezTo>
                  <a:cubicBezTo>
                    <a:pt x="464679" y="594250"/>
                    <a:pt x="384472" y="680614"/>
                    <a:pt x="365848" y="701900"/>
                  </a:cubicBezTo>
                  <a:lnTo>
                    <a:pt x="365036" y="702843"/>
                  </a:lnTo>
                  <a:lnTo>
                    <a:pt x="364224" y="701900"/>
                  </a:lnTo>
                  <a:cubicBezTo>
                    <a:pt x="345600" y="680614"/>
                    <a:pt x="265393" y="594250"/>
                    <a:pt x="174015" y="574750"/>
                  </a:cubicBezTo>
                  <a:cubicBezTo>
                    <a:pt x="121798" y="563607"/>
                    <a:pt x="72216" y="564248"/>
                    <a:pt x="27993" y="567568"/>
                  </a:cubicBezTo>
                  <a:lnTo>
                    <a:pt x="0" y="570209"/>
                  </a:lnTo>
                  <a:lnTo>
                    <a:pt x="0" y="293987"/>
                  </a:lnTo>
                  <a:lnTo>
                    <a:pt x="0" y="155165"/>
                  </a:lnTo>
                  <a:lnTo>
                    <a:pt x="0" y="17765"/>
                  </a:lnTo>
                  <a:close/>
                </a:path>
              </a:pathLst>
            </a:cu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4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A1541BF-FE49-15A5-6250-07A81949EC4C}"/>
                </a:ext>
              </a:extLst>
            </p:cNvPr>
            <p:cNvSpPr txBox="1"/>
            <p:nvPr/>
          </p:nvSpPr>
          <p:spPr>
            <a:xfrm>
              <a:off x="942043" y="1617374"/>
              <a:ext cx="5389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53BDA7BD-D9D6-27AF-8576-7A62AF86DD0B}"/>
                </a:ext>
              </a:extLst>
            </p:cNvPr>
            <p:cNvGrpSpPr/>
            <p:nvPr/>
          </p:nvGrpSpPr>
          <p:grpSpPr>
            <a:xfrm>
              <a:off x="1084918" y="2426427"/>
              <a:ext cx="1744007" cy="1278187"/>
              <a:chOff x="283598" y="1906534"/>
              <a:chExt cx="1744007" cy="1278187"/>
            </a:xfrm>
          </p:grpSpPr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C08A3E46-6780-0ED1-CE72-B7474D21D24B}"/>
                  </a:ext>
                </a:extLst>
              </p:cNvPr>
              <p:cNvSpPr txBox="1"/>
              <p:nvPr/>
            </p:nvSpPr>
            <p:spPr>
              <a:xfrm>
                <a:off x="283598" y="2190603"/>
                <a:ext cx="1744007" cy="9941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ym typeface="HarmonyOS Sans SC Light" panose="00000400000000000000" pitchFamily="2" charset="-122"/>
                  </a:rPr>
                  <a:t>根据自己的需要添加适当的文字，此处添加详细文本描述，建议与标题相关尽量简洁</a:t>
                </a:r>
                <a:r>
                  <a:rPr lang="en-US" altLang="zh-CN" sz="1000" dirty="0">
                    <a:sym typeface="HarmonyOS Sans SC Light" panose="00000400000000000000" pitchFamily="2" charset="-122"/>
                  </a:rPr>
                  <a:t>... ...</a:t>
                </a: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0544ECD8-8316-1A12-2712-B42477638510}"/>
                  </a:ext>
                </a:extLst>
              </p:cNvPr>
              <p:cNvSpPr txBox="1"/>
              <p:nvPr/>
            </p:nvSpPr>
            <p:spPr>
              <a:xfrm>
                <a:off x="283599" y="1906534"/>
                <a:ext cx="148683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1BB4EA1-2349-32DF-C618-EE8A22E84C92}"/>
              </a:ext>
            </a:extLst>
          </p:cNvPr>
          <p:cNvGrpSpPr/>
          <p:nvPr/>
        </p:nvGrpSpPr>
        <p:grpSpPr>
          <a:xfrm>
            <a:off x="3549454" y="1518576"/>
            <a:ext cx="2270321" cy="2605750"/>
            <a:chOff x="731838" y="1518576"/>
            <a:chExt cx="2270321" cy="2605750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2E6588BB-3339-D078-7979-FE3F677A23CC}"/>
                </a:ext>
              </a:extLst>
            </p:cNvPr>
            <p:cNvSpPr/>
            <p:nvPr/>
          </p:nvSpPr>
          <p:spPr>
            <a:xfrm>
              <a:off x="731838" y="1697506"/>
              <a:ext cx="2270321" cy="242682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BD890C75-3793-5845-2DF7-E292533603FF}"/>
                </a:ext>
              </a:extLst>
            </p:cNvPr>
            <p:cNvSpPr/>
            <p:nvPr/>
          </p:nvSpPr>
          <p:spPr>
            <a:xfrm>
              <a:off x="853879" y="1518576"/>
              <a:ext cx="730072" cy="702843"/>
            </a:xfrm>
            <a:custGeom>
              <a:avLst/>
              <a:gdLst>
                <a:gd name="connsiteX0" fmla="*/ 0 w 730072"/>
                <a:gd name="connsiteY0" fmla="*/ 0 h 702843"/>
                <a:gd name="connsiteX1" fmla="*/ 730072 w 730072"/>
                <a:gd name="connsiteY1" fmla="*/ 0 h 702843"/>
                <a:gd name="connsiteX2" fmla="*/ 730072 w 730072"/>
                <a:gd name="connsiteY2" fmla="*/ 17765 h 702843"/>
                <a:gd name="connsiteX3" fmla="*/ 730072 w 730072"/>
                <a:gd name="connsiteY3" fmla="*/ 155165 h 702843"/>
                <a:gd name="connsiteX4" fmla="*/ 730072 w 730072"/>
                <a:gd name="connsiteY4" fmla="*/ 293987 h 702843"/>
                <a:gd name="connsiteX5" fmla="*/ 730072 w 730072"/>
                <a:gd name="connsiteY5" fmla="*/ 570209 h 702843"/>
                <a:gd name="connsiteX6" fmla="*/ 702079 w 730072"/>
                <a:gd name="connsiteY6" fmla="*/ 567568 h 702843"/>
                <a:gd name="connsiteX7" fmla="*/ 556058 w 730072"/>
                <a:gd name="connsiteY7" fmla="*/ 574750 h 702843"/>
                <a:gd name="connsiteX8" fmla="*/ 365848 w 730072"/>
                <a:gd name="connsiteY8" fmla="*/ 701900 h 702843"/>
                <a:gd name="connsiteX9" fmla="*/ 365036 w 730072"/>
                <a:gd name="connsiteY9" fmla="*/ 702843 h 702843"/>
                <a:gd name="connsiteX10" fmla="*/ 364224 w 730072"/>
                <a:gd name="connsiteY10" fmla="*/ 701900 h 702843"/>
                <a:gd name="connsiteX11" fmla="*/ 174015 w 730072"/>
                <a:gd name="connsiteY11" fmla="*/ 574750 h 702843"/>
                <a:gd name="connsiteX12" fmla="*/ 27993 w 730072"/>
                <a:gd name="connsiteY12" fmla="*/ 567568 h 702843"/>
                <a:gd name="connsiteX13" fmla="*/ 0 w 730072"/>
                <a:gd name="connsiteY13" fmla="*/ 570209 h 702843"/>
                <a:gd name="connsiteX14" fmla="*/ 0 w 730072"/>
                <a:gd name="connsiteY14" fmla="*/ 293987 h 702843"/>
                <a:gd name="connsiteX15" fmla="*/ 0 w 730072"/>
                <a:gd name="connsiteY15" fmla="*/ 155165 h 702843"/>
                <a:gd name="connsiteX16" fmla="*/ 0 w 730072"/>
                <a:gd name="connsiteY16" fmla="*/ 17765 h 702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30072" h="702843">
                  <a:moveTo>
                    <a:pt x="0" y="0"/>
                  </a:moveTo>
                  <a:lnTo>
                    <a:pt x="730072" y="0"/>
                  </a:lnTo>
                  <a:lnTo>
                    <a:pt x="730072" y="17765"/>
                  </a:lnTo>
                  <a:lnTo>
                    <a:pt x="730072" y="155165"/>
                  </a:lnTo>
                  <a:lnTo>
                    <a:pt x="730072" y="293987"/>
                  </a:lnTo>
                  <a:lnTo>
                    <a:pt x="730072" y="570209"/>
                  </a:lnTo>
                  <a:lnTo>
                    <a:pt x="702079" y="567568"/>
                  </a:lnTo>
                  <a:cubicBezTo>
                    <a:pt x="657856" y="564248"/>
                    <a:pt x="608275" y="563607"/>
                    <a:pt x="556058" y="574750"/>
                  </a:cubicBezTo>
                  <a:cubicBezTo>
                    <a:pt x="464679" y="594250"/>
                    <a:pt x="384472" y="680614"/>
                    <a:pt x="365848" y="701900"/>
                  </a:cubicBezTo>
                  <a:lnTo>
                    <a:pt x="365036" y="702843"/>
                  </a:lnTo>
                  <a:lnTo>
                    <a:pt x="364224" y="701900"/>
                  </a:lnTo>
                  <a:cubicBezTo>
                    <a:pt x="345600" y="680614"/>
                    <a:pt x="265393" y="594250"/>
                    <a:pt x="174015" y="574750"/>
                  </a:cubicBezTo>
                  <a:cubicBezTo>
                    <a:pt x="121798" y="563607"/>
                    <a:pt x="72216" y="564248"/>
                    <a:pt x="27993" y="567568"/>
                  </a:cubicBezTo>
                  <a:lnTo>
                    <a:pt x="0" y="570209"/>
                  </a:lnTo>
                  <a:lnTo>
                    <a:pt x="0" y="293987"/>
                  </a:lnTo>
                  <a:lnTo>
                    <a:pt x="0" y="155165"/>
                  </a:lnTo>
                  <a:lnTo>
                    <a:pt x="0" y="17765"/>
                  </a:lnTo>
                  <a:close/>
                </a:path>
              </a:pathLst>
            </a:cu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40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523BEE6-BBB4-B3AE-FAC2-FEEA3F63FABA}"/>
                </a:ext>
              </a:extLst>
            </p:cNvPr>
            <p:cNvSpPr txBox="1"/>
            <p:nvPr/>
          </p:nvSpPr>
          <p:spPr>
            <a:xfrm>
              <a:off x="922006" y="1617374"/>
              <a:ext cx="5790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56881FB9-4503-DD82-154C-5629B76BC2C8}"/>
                </a:ext>
              </a:extLst>
            </p:cNvPr>
            <p:cNvGrpSpPr/>
            <p:nvPr/>
          </p:nvGrpSpPr>
          <p:grpSpPr>
            <a:xfrm>
              <a:off x="1084918" y="2426427"/>
              <a:ext cx="1744007" cy="1278187"/>
              <a:chOff x="283598" y="1906534"/>
              <a:chExt cx="1744007" cy="1278187"/>
            </a:xfrm>
          </p:grpSpPr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53C20A42-08E0-A833-C729-0F68FC736772}"/>
                  </a:ext>
                </a:extLst>
              </p:cNvPr>
              <p:cNvSpPr txBox="1"/>
              <p:nvPr/>
            </p:nvSpPr>
            <p:spPr>
              <a:xfrm>
                <a:off x="283598" y="2190603"/>
                <a:ext cx="1744007" cy="9941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ym typeface="HarmonyOS Sans SC Light" panose="00000400000000000000" pitchFamily="2" charset="-122"/>
                  </a:rPr>
                  <a:t>根据自己的需要添加适当的文字，此处添加详细文本描述，建议与标题相关尽量简洁</a:t>
                </a:r>
                <a:r>
                  <a:rPr lang="en-US" altLang="zh-CN" sz="1000" dirty="0">
                    <a:sym typeface="HarmonyOS Sans SC Light" panose="00000400000000000000" pitchFamily="2" charset="-122"/>
                  </a:rPr>
                  <a:t>... ...</a:t>
                </a:r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1F1C6AB9-56B2-E3A8-4787-BEAE4F616457}"/>
                  </a:ext>
                </a:extLst>
              </p:cNvPr>
              <p:cNvSpPr txBox="1"/>
              <p:nvPr/>
            </p:nvSpPr>
            <p:spPr>
              <a:xfrm>
                <a:off x="283599" y="1906534"/>
                <a:ext cx="148683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AE32D66-D107-9EBB-CCC2-B1C1A96E0755}"/>
              </a:ext>
            </a:extLst>
          </p:cNvPr>
          <p:cNvGrpSpPr/>
          <p:nvPr/>
        </p:nvGrpSpPr>
        <p:grpSpPr>
          <a:xfrm>
            <a:off x="6245029" y="1518576"/>
            <a:ext cx="2270321" cy="2605750"/>
            <a:chOff x="731838" y="1518576"/>
            <a:chExt cx="2270321" cy="2605750"/>
          </a:xfrm>
        </p:grpSpPr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EE506055-855C-8228-973B-C4EA3C0FFFCF}"/>
                </a:ext>
              </a:extLst>
            </p:cNvPr>
            <p:cNvSpPr/>
            <p:nvPr/>
          </p:nvSpPr>
          <p:spPr>
            <a:xfrm>
              <a:off x="731838" y="1697506"/>
              <a:ext cx="2270321" cy="242682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6CBB8FED-CAC3-AE0B-5F2A-C436B3A93D53}"/>
                </a:ext>
              </a:extLst>
            </p:cNvPr>
            <p:cNvSpPr/>
            <p:nvPr/>
          </p:nvSpPr>
          <p:spPr>
            <a:xfrm>
              <a:off x="853879" y="1518576"/>
              <a:ext cx="730072" cy="702843"/>
            </a:xfrm>
            <a:custGeom>
              <a:avLst/>
              <a:gdLst>
                <a:gd name="connsiteX0" fmla="*/ 0 w 730072"/>
                <a:gd name="connsiteY0" fmla="*/ 0 h 702843"/>
                <a:gd name="connsiteX1" fmla="*/ 730072 w 730072"/>
                <a:gd name="connsiteY1" fmla="*/ 0 h 702843"/>
                <a:gd name="connsiteX2" fmla="*/ 730072 w 730072"/>
                <a:gd name="connsiteY2" fmla="*/ 17765 h 702843"/>
                <a:gd name="connsiteX3" fmla="*/ 730072 w 730072"/>
                <a:gd name="connsiteY3" fmla="*/ 155165 h 702843"/>
                <a:gd name="connsiteX4" fmla="*/ 730072 w 730072"/>
                <a:gd name="connsiteY4" fmla="*/ 293987 h 702843"/>
                <a:gd name="connsiteX5" fmla="*/ 730072 w 730072"/>
                <a:gd name="connsiteY5" fmla="*/ 570209 h 702843"/>
                <a:gd name="connsiteX6" fmla="*/ 702079 w 730072"/>
                <a:gd name="connsiteY6" fmla="*/ 567568 h 702843"/>
                <a:gd name="connsiteX7" fmla="*/ 556058 w 730072"/>
                <a:gd name="connsiteY7" fmla="*/ 574750 h 702843"/>
                <a:gd name="connsiteX8" fmla="*/ 365848 w 730072"/>
                <a:gd name="connsiteY8" fmla="*/ 701900 h 702843"/>
                <a:gd name="connsiteX9" fmla="*/ 365036 w 730072"/>
                <a:gd name="connsiteY9" fmla="*/ 702843 h 702843"/>
                <a:gd name="connsiteX10" fmla="*/ 364224 w 730072"/>
                <a:gd name="connsiteY10" fmla="*/ 701900 h 702843"/>
                <a:gd name="connsiteX11" fmla="*/ 174015 w 730072"/>
                <a:gd name="connsiteY11" fmla="*/ 574750 h 702843"/>
                <a:gd name="connsiteX12" fmla="*/ 27993 w 730072"/>
                <a:gd name="connsiteY12" fmla="*/ 567568 h 702843"/>
                <a:gd name="connsiteX13" fmla="*/ 0 w 730072"/>
                <a:gd name="connsiteY13" fmla="*/ 570209 h 702843"/>
                <a:gd name="connsiteX14" fmla="*/ 0 w 730072"/>
                <a:gd name="connsiteY14" fmla="*/ 293987 h 702843"/>
                <a:gd name="connsiteX15" fmla="*/ 0 w 730072"/>
                <a:gd name="connsiteY15" fmla="*/ 155165 h 702843"/>
                <a:gd name="connsiteX16" fmla="*/ 0 w 730072"/>
                <a:gd name="connsiteY16" fmla="*/ 17765 h 702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30072" h="702843">
                  <a:moveTo>
                    <a:pt x="0" y="0"/>
                  </a:moveTo>
                  <a:lnTo>
                    <a:pt x="730072" y="0"/>
                  </a:lnTo>
                  <a:lnTo>
                    <a:pt x="730072" y="17765"/>
                  </a:lnTo>
                  <a:lnTo>
                    <a:pt x="730072" y="155165"/>
                  </a:lnTo>
                  <a:lnTo>
                    <a:pt x="730072" y="293987"/>
                  </a:lnTo>
                  <a:lnTo>
                    <a:pt x="730072" y="570209"/>
                  </a:lnTo>
                  <a:lnTo>
                    <a:pt x="702079" y="567568"/>
                  </a:lnTo>
                  <a:cubicBezTo>
                    <a:pt x="657856" y="564248"/>
                    <a:pt x="608275" y="563607"/>
                    <a:pt x="556058" y="574750"/>
                  </a:cubicBezTo>
                  <a:cubicBezTo>
                    <a:pt x="464679" y="594250"/>
                    <a:pt x="384472" y="680614"/>
                    <a:pt x="365848" y="701900"/>
                  </a:cubicBezTo>
                  <a:lnTo>
                    <a:pt x="365036" y="702843"/>
                  </a:lnTo>
                  <a:lnTo>
                    <a:pt x="364224" y="701900"/>
                  </a:lnTo>
                  <a:cubicBezTo>
                    <a:pt x="345600" y="680614"/>
                    <a:pt x="265393" y="594250"/>
                    <a:pt x="174015" y="574750"/>
                  </a:cubicBezTo>
                  <a:cubicBezTo>
                    <a:pt x="121798" y="563607"/>
                    <a:pt x="72216" y="564248"/>
                    <a:pt x="27993" y="567568"/>
                  </a:cubicBezTo>
                  <a:lnTo>
                    <a:pt x="0" y="570209"/>
                  </a:lnTo>
                  <a:lnTo>
                    <a:pt x="0" y="293987"/>
                  </a:lnTo>
                  <a:lnTo>
                    <a:pt x="0" y="155165"/>
                  </a:lnTo>
                  <a:lnTo>
                    <a:pt x="0" y="17765"/>
                  </a:lnTo>
                  <a:close/>
                </a:path>
              </a:pathLst>
            </a:cu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40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36786DEA-F048-6D13-9093-68AEF4DB6710}"/>
                </a:ext>
              </a:extLst>
            </p:cNvPr>
            <p:cNvSpPr txBox="1"/>
            <p:nvPr/>
          </p:nvSpPr>
          <p:spPr>
            <a:xfrm>
              <a:off x="920402" y="1617374"/>
              <a:ext cx="5822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E46F5BB6-F718-896F-472E-D8E9E24791AB}"/>
                </a:ext>
              </a:extLst>
            </p:cNvPr>
            <p:cNvGrpSpPr/>
            <p:nvPr/>
          </p:nvGrpSpPr>
          <p:grpSpPr>
            <a:xfrm>
              <a:off x="1084918" y="2426427"/>
              <a:ext cx="1744007" cy="1278187"/>
              <a:chOff x="283598" y="1906534"/>
              <a:chExt cx="1744007" cy="1278187"/>
            </a:xfrm>
          </p:grpSpPr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C4D3BA7-4D5C-74D5-3CA0-215A9DD341BB}"/>
                  </a:ext>
                </a:extLst>
              </p:cNvPr>
              <p:cNvSpPr txBox="1"/>
              <p:nvPr/>
            </p:nvSpPr>
            <p:spPr>
              <a:xfrm>
                <a:off x="283598" y="2190603"/>
                <a:ext cx="1744007" cy="9941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ym typeface="HarmonyOS Sans SC Light" panose="00000400000000000000" pitchFamily="2" charset="-122"/>
                  </a:rPr>
                  <a:t>根据自己的需要添加适当的文字，此处添加详细文本描述，建议与标题相关尽量简洁</a:t>
                </a:r>
                <a:r>
                  <a:rPr lang="en-US" altLang="zh-CN" sz="1000" dirty="0">
                    <a:sym typeface="HarmonyOS Sans SC Light" panose="00000400000000000000" pitchFamily="2" charset="-122"/>
                  </a:rPr>
                  <a:t>... ...</a:t>
                </a:r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AEDCEB8B-35AD-8258-678C-F6BECA8E9B0D}"/>
                  </a:ext>
                </a:extLst>
              </p:cNvPr>
              <p:cNvSpPr txBox="1"/>
              <p:nvPr/>
            </p:nvSpPr>
            <p:spPr>
              <a:xfrm>
                <a:off x="283599" y="1906534"/>
                <a:ext cx="148683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8475C362-F06B-D91A-BDDF-46F271F00898}"/>
              </a:ext>
            </a:extLst>
          </p:cNvPr>
          <p:cNvGrpSpPr/>
          <p:nvPr/>
        </p:nvGrpSpPr>
        <p:grpSpPr>
          <a:xfrm>
            <a:off x="8940604" y="1518576"/>
            <a:ext cx="2270321" cy="2605750"/>
            <a:chOff x="731838" y="1518576"/>
            <a:chExt cx="2270321" cy="2605750"/>
          </a:xfrm>
        </p:grpSpPr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C07210AD-BD3F-BF60-6C75-FC5AD4E936FE}"/>
                </a:ext>
              </a:extLst>
            </p:cNvPr>
            <p:cNvSpPr/>
            <p:nvPr/>
          </p:nvSpPr>
          <p:spPr>
            <a:xfrm>
              <a:off x="731838" y="1697506"/>
              <a:ext cx="2270321" cy="242682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rgbClr val="4E5E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699E28FD-9CA0-7E04-A9C5-DEB85E10FEC6}"/>
                </a:ext>
              </a:extLst>
            </p:cNvPr>
            <p:cNvSpPr/>
            <p:nvPr/>
          </p:nvSpPr>
          <p:spPr>
            <a:xfrm>
              <a:off x="853879" y="1518576"/>
              <a:ext cx="730072" cy="702843"/>
            </a:xfrm>
            <a:custGeom>
              <a:avLst/>
              <a:gdLst>
                <a:gd name="connsiteX0" fmla="*/ 0 w 730072"/>
                <a:gd name="connsiteY0" fmla="*/ 0 h 702843"/>
                <a:gd name="connsiteX1" fmla="*/ 730072 w 730072"/>
                <a:gd name="connsiteY1" fmla="*/ 0 h 702843"/>
                <a:gd name="connsiteX2" fmla="*/ 730072 w 730072"/>
                <a:gd name="connsiteY2" fmla="*/ 17765 h 702843"/>
                <a:gd name="connsiteX3" fmla="*/ 730072 w 730072"/>
                <a:gd name="connsiteY3" fmla="*/ 155165 h 702843"/>
                <a:gd name="connsiteX4" fmla="*/ 730072 w 730072"/>
                <a:gd name="connsiteY4" fmla="*/ 293987 h 702843"/>
                <a:gd name="connsiteX5" fmla="*/ 730072 w 730072"/>
                <a:gd name="connsiteY5" fmla="*/ 570209 h 702843"/>
                <a:gd name="connsiteX6" fmla="*/ 702079 w 730072"/>
                <a:gd name="connsiteY6" fmla="*/ 567568 h 702843"/>
                <a:gd name="connsiteX7" fmla="*/ 556058 w 730072"/>
                <a:gd name="connsiteY7" fmla="*/ 574750 h 702843"/>
                <a:gd name="connsiteX8" fmla="*/ 365848 w 730072"/>
                <a:gd name="connsiteY8" fmla="*/ 701900 h 702843"/>
                <a:gd name="connsiteX9" fmla="*/ 365036 w 730072"/>
                <a:gd name="connsiteY9" fmla="*/ 702843 h 702843"/>
                <a:gd name="connsiteX10" fmla="*/ 364224 w 730072"/>
                <a:gd name="connsiteY10" fmla="*/ 701900 h 702843"/>
                <a:gd name="connsiteX11" fmla="*/ 174015 w 730072"/>
                <a:gd name="connsiteY11" fmla="*/ 574750 h 702843"/>
                <a:gd name="connsiteX12" fmla="*/ 27993 w 730072"/>
                <a:gd name="connsiteY12" fmla="*/ 567568 h 702843"/>
                <a:gd name="connsiteX13" fmla="*/ 0 w 730072"/>
                <a:gd name="connsiteY13" fmla="*/ 570209 h 702843"/>
                <a:gd name="connsiteX14" fmla="*/ 0 w 730072"/>
                <a:gd name="connsiteY14" fmla="*/ 293987 h 702843"/>
                <a:gd name="connsiteX15" fmla="*/ 0 w 730072"/>
                <a:gd name="connsiteY15" fmla="*/ 155165 h 702843"/>
                <a:gd name="connsiteX16" fmla="*/ 0 w 730072"/>
                <a:gd name="connsiteY16" fmla="*/ 17765 h 702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30072" h="702843">
                  <a:moveTo>
                    <a:pt x="0" y="0"/>
                  </a:moveTo>
                  <a:lnTo>
                    <a:pt x="730072" y="0"/>
                  </a:lnTo>
                  <a:lnTo>
                    <a:pt x="730072" y="17765"/>
                  </a:lnTo>
                  <a:lnTo>
                    <a:pt x="730072" y="155165"/>
                  </a:lnTo>
                  <a:lnTo>
                    <a:pt x="730072" y="293987"/>
                  </a:lnTo>
                  <a:lnTo>
                    <a:pt x="730072" y="570209"/>
                  </a:lnTo>
                  <a:lnTo>
                    <a:pt x="702079" y="567568"/>
                  </a:lnTo>
                  <a:cubicBezTo>
                    <a:pt x="657856" y="564248"/>
                    <a:pt x="608275" y="563607"/>
                    <a:pt x="556058" y="574750"/>
                  </a:cubicBezTo>
                  <a:cubicBezTo>
                    <a:pt x="464679" y="594250"/>
                    <a:pt x="384472" y="680614"/>
                    <a:pt x="365848" y="701900"/>
                  </a:cubicBezTo>
                  <a:lnTo>
                    <a:pt x="365036" y="702843"/>
                  </a:lnTo>
                  <a:lnTo>
                    <a:pt x="364224" y="701900"/>
                  </a:lnTo>
                  <a:cubicBezTo>
                    <a:pt x="345600" y="680614"/>
                    <a:pt x="265393" y="594250"/>
                    <a:pt x="174015" y="574750"/>
                  </a:cubicBezTo>
                  <a:cubicBezTo>
                    <a:pt x="121798" y="563607"/>
                    <a:pt x="72216" y="564248"/>
                    <a:pt x="27993" y="567568"/>
                  </a:cubicBezTo>
                  <a:lnTo>
                    <a:pt x="0" y="570209"/>
                  </a:lnTo>
                  <a:lnTo>
                    <a:pt x="0" y="293987"/>
                  </a:lnTo>
                  <a:lnTo>
                    <a:pt x="0" y="155165"/>
                  </a:lnTo>
                  <a:lnTo>
                    <a:pt x="0" y="17765"/>
                  </a:lnTo>
                  <a:close/>
                </a:path>
              </a:pathLst>
            </a:cu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40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7541BD8-CF23-1615-F0EE-BD56E8DE175F}"/>
                </a:ext>
              </a:extLst>
            </p:cNvPr>
            <p:cNvSpPr txBox="1"/>
            <p:nvPr/>
          </p:nvSpPr>
          <p:spPr>
            <a:xfrm>
              <a:off x="917998" y="1617374"/>
              <a:ext cx="5870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42E2033B-CE33-C567-943D-A65A6CE310A8}"/>
                </a:ext>
              </a:extLst>
            </p:cNvPr>
            <p:cNvGrpSpPr/>
            <p:nvPr/>
          </p:nvGrpSpPr>
          <p:grpSpPr>
            <a:xfrm>
              <a:off x="1084918" y="2426427"/>
              <a:ext cx="1744007" cy="1278187"/>
              <a:chOff x="283598" y="1906534"/>
              <a:chExt cx="1744007" cy="1278187"/>
            </a:xfrm>
          </p:grpSpPr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1A4C20D8-CB6C-5C41-4107-F0F6E1BA7199}"/>
                  </a:ext>
                </a:extLst>
              </p:cNvPr>
              <p:cNvSpPr txBox="1"/>
              <p:nvPr/>
            </p:nvSpPr>
            <p:spPr>
              <a:xfrm>
                <a:off x="283598" y="2190603"/>
                <a:ext cx="1744007" cy="9941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050" b="0" i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000" dirty="0">
                    <a:sym typeface="HarmonyOS Sans SC Light" panose="00000400000000000000" pitchFamily="2" charset="-122"/>
                  </a:rPr>
                  <a:t>根据自己的需要添加适当的文字，此处添加详细文本描述，建议与标题相关尽量简洁</a:t>
                </a:r>
                <a:r>
                  <a:rPr lang="en-US" altLang="zh-CN" sz="1000" dirty="0">
                    <a:sym typeface="HarmonyOS Sans SC Light" panose="00000400000000000000" pitchFamily="2" charset="-122"/>
                  </a:rPr>
                  <a:t>... ...</a:t>
                </a:r>
              </a:p>
            </p:txBody>
          </p: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59F1B965-3039-E78D-F79A-57909568A786}"/>
                  </a:ext>
                </a:extLst>
              </p:cNvPr>
              <p:cNvSpPr txBox="1"/>
              <p:nvPr/>
            </p:nvSpPr>
            <p:spPr>
              <a:xfrm>
                <a:off x="283599" y="1906534"/>
                <a:ext cx="148683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dirty="0">
                    <a:sym typeface="HarmonyOS Sans SC Light" panose="00000400000000000000" pitchFamily="2" charset="-122"/>
                  </a:rPr>
                  <a:t>添加标题文本</a:t>
                </a:r>
              </a:p>
            </p:txBody>
          </p:sp>
        </p:grp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8DA11789-E96E-9C6A-56C7-D2B4154C62BF}"/>
              </a:ext>
            </a:extLst>
          </p:cNvPr>
          <p:cNvSpPr txBox="1"/>
          <p:nvPr/>
        </p:nvSpPr>
        <p:spPr>
          <a:xfrm>
            <a:off x="731836" y="4823609"/>
            <a:ext cx="10728328" cy="708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/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C589E278-21A8-AAC9-C677-4168B2A15080}"/>
              </a:ext>
            </a:extLst>
          </p:cNvPr>
          <p:cNvCxnSpPr/>
          <p:nvPr/>
        </p:nvCxnSpPr>
        <p:spPr>
          <a:xfrm>
            <a:off x="731838" y="4591050"/>
            <a:ext cx="10728325" cy="0"/>
          </a:xfrm>
          <a:prstGeom prst="line">
            <a:avLst/>
          </a:prstGeom>
          <a:ln w="12700">
            <a:solidFill>
              <a:srgbClr val="C8C8C8"/>
            </a:solidFill>
            <a:prstDash val="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157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38619" y="64692"/>
            <a:ext cx="7152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选题背景</a:t>
            </a:r>
          </a:p>
        </p:txBody>
      </p:sp>
      <p:sp>
        <p:nvSpPr>
          <p:cNvPr id="2" name="Chevron 40">
            <a:extLst>
              <a:ext uri="{FF2B5EF4-FFF2-40B4-BE49-F238E27FC236}">
                <a16:creationId xmlns:a16="http://schemas.microsoft.com/office/drawing/2014/main" id="{88F9B18B-CF37-F940-C40A-0A8972F8088A}"/>
              </a:ext>
            </a:extLst>
          </p:cNvPr>
          <p:cNvSpPr/>
          <p:nvPr/>
        </p:nvSpPr>
        <p:spPr>
          <a:xfrm>
            <a:off x="1445203" y="1530943"/>
            <a:ext cx="1518089" cy="791386"/>
          </a:xfrm>
          <a:prstGeom prst="chevron">
            <a:avLst>
              <a:gd name="adj" fmla="val 27026"/>
            </a:avLst>
          </a:pr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800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3" name="Chevron 41">
            <a:extLst>
              <a:ext uri="{FF2B5EF4-FFF2-40B4-BE49-F238E27FC236}">
                <a16:creationId xmlns:a16="http://schemas.microsoft.com/office/drawing/2014/main" id="{92B91DDB-B478-58BE-9083-7B1F0A0C6832}"/>
              </a:ext>
            </a:extLst>
          </p:cNvPr>
          <p:cNvSpPr/>
          <p:nvPr/>
        </p:nvSpPr>
        <p:spPr>
          <a:xfrm>
            <a:off x="1445203" y="2653949"/>
            <a:ext cx="1518089" cy="791386"/>
          </a:xfrm>
          <a:prstGeom prst="chevron">
            <a:avLst>
              <a:gd name="adj" fmla="val 27026"/>
            </a:avLst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400" dirty="0"/>
          </a:p>
        </p:txBody>
      </p:sp>
      <p:sp>
        <p:nvSpPr>
          <p:cNvPr id="4" name="Chevron 42">
            <a:extLst>
              <a:ext uri="{FF2B5EF4-FFF2-40B4-BE49-F238E27FC236}">
                <a16:creationId xmlns:a16="http://schemas.microsoft.com/office/drawing/2014/main" id="{5AA90703-4055-7118-A3F9-B10A20C3905B}"/>
              </a:ext>
            </a:extLst>
          </p:cNvPr>
          <p:cNvSpPr/>
          <p:nvPr/>
        </p:nvSpPr>
        <p:spPr>
          <a:xfrm>
            <a:off x="1445203" y="3785209"/>
            <a:ext cx="1518089" cy="791386"/>
          </a:xfrm>
          <a:prstGeom prst="chevron">
            <a:avLst>
              <a:gd name="adj" fmla="val 27026"/>
            </a:avLst>
          </a:pr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800" dirty="0">
              <a:latin typeface="+mn-ea"/>
              <a:cs typeface="+mn-ea"/>
            </a:endParaRPr>
          </a:p>
        </p:txBody>
      </p:sp>
      <p:sp>
        <p:nvSpPr>
          <p:cNvPr id="5" name="Chevron 43">
            <a:extLst>
              <a:ext uri="{FF2B5EF4-FFF2-40B4-BE49-F238E27FC236}">
                <a16:creationId xmlns:a16="http://schemas.microsoft.com/office/drawing/2014/main" id="{7B5BBE29-BC40-24AC-353B-D270D46BA4C2}"/>
              </a:ext>
            </a:extLst>
          </p:cNvPr>
          <p:cNvSpPr/>
          <p:nvPr/>
        </p:nvSpPr>
        <p:spPr>
          <a:xfrm>
            <a:off x="1445203" y="4902393"/>
            <a:ext cx="1518089" cy="791386"/>
          </a:xfrm>
          <a:prstGeom prst="chevron">
            <a:avLst>
              <a:gd name="adj" fmla="val 27026"/>
            </a:avLst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400" dirty="0"/>
          </a:p>
        </p:txBody>
      </p:sp>
      <p:grpSp>
        <p:nvGrpSpPr>
          <p:cNvPr id="6" name="组合 5" descr="D:\51PPT模板网\51pptmoban.com\图片.jpg">
            <a:extLst>
              <a:ext uri="{FF2B5EF4-FFF2-40B4-BE49-F238E27FC236}">
                <a16:creationId xmlns:a16="http://schemas.microsoft.com/office/drawing/2014/main" id="{C1019F8D-E675-A789-FA69-D88D659D8E6D}"/>
              </a:ext>
            </a:extLst>
          </p:cNvPr>
          <p:cNvGrpSpPr/>
          <p:nvPr/>
        </p:nvGrpSpPr>
        <p:grpSpPr>
          <a:xfrm>
            <a:off x="2016056" y="3947172"/>
            <a:ext cx="430659" cy="419839"/>
            <a:chOff x="10420901" y="1154733"/>
            <a:chExt cx="295282" cy="287826"/>
          </a:xfrm>
          <a:solidFill>
            <a:schemeClr val="bg1"/>
          </a:solidFill>
        </p:grpSpPr>
        <p:sp>
          <p:nvSpPr>
            <p:cNvPr id="7" name="Freeform 104">
              <a:extLst>
                <a:ext uri="{FF2B5EF4-FFF2-40B4-BE49-F238E27FC236}">
                  <a16:creationId xmlns:a16="http://schemas.microsoft.com/office/drawing/2014/main" id="{E4819BCA-A340-8FBC-119A-1049C1860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8450" y="1302374"/>
              <a:ext cx="40266" cy="92462"/>
            </a:xfrm>
            <a:custGeom>
              <a:avLst/>
              <a:gdLst>
                <a:gd name="T0" fmla="*/ 11 w 19"/>
                <a:gd name="T1" fmla="*/ 43 h 43"/>
                <a:gd name="T2" fmla="*/ 19 w 19"/>
                <a:gd name="T3" fmla="*/ 43 h 43"/>
                <a:gd name="T4" fmla="*/ 19 w 19"/>
                <a:gd name="T5" fmla="*/ 0 h 43"/>
                <a:gd name="T6" fmla="*/ 12 w 19"/>
                <a:gd name="T7" fmla="*/ 0 h 43"/>
                <a:gd name="T8" fmla="*/ 11 w 19"/>
                <a:gd name="T9" fmla="*/ 4 h 43"/>
                <a:gd name="T10" fmla="*/ 8 w 19"/>
                <a:gd name="T11" fmla="*/ 7 h 43"/>
                <a:gd name="T12" fmla="*/ 4 w 19"/>
                <a:gd name="T13" fmla="*/ 8 h 43"/>
                <a:gd name="T14" fmla="*/ 0 w 19"/>
                <a:gd name="T15" fmla="*/ 9 h 43"/>
                <a:gd name="T16" fmla="*/ 0 w 19"/>
                <a:gd name="T17" fmla="*/ 15 h 43"/>
                <a:gd name="T18" fmla="*/ 11 w 19"/>
                <a:gd name="T19" fmla="*/ 15 h 43"/>
                <a:gd name="T20" fmla="*/ 11 w 19"/>
                <a:gd name="T21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43">
                  <a:moveTo>
                    <a:pt x="11" y="43"/>
                  </a:moveTo>
                  <a:cubicBezTo>
                    <a:pt x="19" y="43"/>
                    <a:pt x="19" y="43"/>
                    <a:pt x="19" y="4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3"/>
                    <a:pt x="11" y="4"/>
                  </a:cubicBezTo>
                  <a:cubicBezTo>
                    <a:pt x="10" y="5"/>
                    <a:pt x="9" y="6"/>
                    <a:pt x="8" y="7"/>
                  </a:cubicBezTo>
                  <a:cubicBezTo>
                    <a:pt x="7" y="8"/>
                    <a:pt x="6" y="8"/>
                    <a:pt x="4" y="8"/>
                  </a:cubicBezTo>
                  <a:cubicBezTo>
                    <a:pt x="3" y="9"/>
                    <a:pt x="1" y="9"/>
                    <a:pt x="0" y="9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1" y="15"/>
                    <a:pt x="11" y="15"/>
                    <a:pt x="11" y="15"/>
                  </a:cubicBezTo>
                  <a:lnTo>
                    <a:pt x="11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ea"/>
                <a:cs typeface="+mn-ea"/>
              </a:endParaRPr>
            </a:p>
          </p:txBody>
        </p:sp>
        <p:sp>
          <p:nvSpPr>
            <p:cNvPr id="10" name="Freeform 105">
              <a:extLst>
                <a:ext uri="{FF2B5EF4-FFF2-40B4-BE49-F238E27FC236}">
                  <a16:creationId xmlns:a16="http://schemas.microsoft.com/office/drawing/2014/main" id="{31CA613E-C792-5974-8879-D569C121F1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1085" y="1302374"/>
              <a:ext cx="67110" cy="92462"/>
            </a:xfrm>
            <a:custGeom>
              <a:avLst/>
              <a:gdLst>
                <a:gd name="T0" fmla="*/ 21 w 31"/>
                <a:gd name="T1" fmla="*/ 34 h 43"/>
                <a:gd name="T2" fmla="*/ 18 w 31"/>
                <a:gd name="T3" fmla="*/ 36 h 43"/>
                <a:gd name="T4" fmla="*/ 15 w 31"/>
                <a:gd name="T5" fmla="*/ 36 h 43"/>
                <a:gd name="T6" fmla="*/ 11 w 31"/>
                <a:gd name="T7" fmla="*/ 35 h 43"/>
                <a:gd name="T8" fmla="*/ 8 w 31"/>
                <a:gd name="T9" fmla="*/ 30 h 43"/>
                <a:gd name="T10" fmla="*/ 0 w 31"/>
                <a:gd name="T11" fmla="*/ 30 h 43"/>
                <a:gd name="T12" fmla="*/ 1 w 31"/>
                <a:gd name="T13" fmla="*/ 36 h 43"/>
                <a:gd name="T14" fmla="*/ 5 w 31"/>
                <a:gd name="T15" fmla="*/ 40 h 43"/>
                <a:gd name="T16" fmla="*/ 10 w 31"/>
                <a:gd name="T17" fmla="*/ 43 h 43"/>
                <a:gd name="T18" fmla="*/ 15 w 31"/>
                <a:gd name="T19" fmla="*/ 43 h 43"/>
                <a:gd name="T20" fmla="*/ 22 w 31"/>
                <a:gd name="T21" fmla="*/ 42 h 43"/>
                <a:gd name="T22" fmla="*/ 27 w 31"/>
                <a:gd name="T23" fmla="*/ 39 h 43"/>
                <a:gd name="T24" fmla="*/ 30 w 31"/>
                <a:gd name="T25" fmla="*/ 34 h 43"/>
                <a:gd name="T26" fmla="*/ 31 w 31"/>
                <a:gd name="T27" fmla="*/ 28 h 43"/>
                <a:gd name="T28" fmla="*/ 30 w 31"/>
                <a:gd name="T29" fmla="*/ 23 h 43"/>
                <a:gd name="T30" fmla="*/ 28 w 31"/>
                <a:gd name="T31" fmla="*/ 18 h 43"/>
                <a:gd name="T32" fmla="*/ 24 w 31"/>
                <a:gd name="T33" fmla="*/ 15 h 43"/>
                <a:gd name="T34" fmla="*/ 18 w 31"/>
                <a:gd name="T35" fmla="*/ 14 h 43"/>
                <a:gd name="T36" fmla="*/ 14 w 31"/>
                <a:gd name="T37" fmla="*/ 14 h 43"/>
                <a:gd name="T38" fmla="*/ 10 w 31"/>
                <a:gd name="T39" fmla="*/ 17 h 43"/>
                <a:gd name="T40" fmla="*/ 10 w 31"/>
                <a:gd name="T41" fmla="*/ 17 h 43"/>
                <a:gd name="T42" fmla="*/ 11 w 31"/>
                <a:gd name="T43" fmla="*/ 7 h 43"/>
                <a:gd name="T44" fmla="*/ 29 w 31"/>
                <a:gd name="T45" fmla="*/ 7 h 43"/>
                <a:gd name="T46" fmla="*/ 29 w 31"/>
                <a:gd name="T47" fmla="*/ 0 h 43"/>
                <a:gd name="T48" fmla="*/ 5 w 31"/>
                <a:gd name="T49" fmla="*/ 0 h 43"/>
                <a:gd name="T50" fmla="*/ 1 w 31"/>
                <a:gd name="T51" fmla="*/ 24 h 43"/>
                <a:gd name="T52" fmla="*/ 9 w 31"/>
                <a:gd name="T53" fmla="*/ 24 h 43"/>
                <a:gd name="T54" fmla="*/ 12 w 31"/>
                <a:gd name="T55" fmla="*/ 21 h 43"/>
                <a:gd name="T56" fmla="*/ 15 w 31"/>
                <a:gd name="T57" fmla="*/ 20 h 43"/>
                <a:gd name="T58" fmla="*/ 18 w 31"/>
                <a:gd name="T59" fmla="*/ 21 h 43"/>
                <a:gd name="T60" fmla="*/ 21 w 31"/>
                <a:gd name="T61" fmla="*/ 23 h 43"/>
                <a:gd name="T62" fmla="*/ 22 w 31"/>
                <a:gd name="T63" fmla="*/ 25 h 43"/>
                <a:gd name="T64" fmla="*/ 23 w 31"/>
                <a:gd name="T65" fmla="*/ 28 h 43"/>
                <a:gd name="T66" fmla="*/ 22 w 31"/>
                <a:gd name="T67" fmla="*/ 31 h 43"/>
                <a:gd name="T68" fmla="*/ 21 w 31"/>
                <a:gd name="T69" fmla="*/ 3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" h="43">
                  <a:moveTo>
                    <a:pt x="21" y="34"/>
                  </a:moveTo>
                  <a:cubicBezTo>
                    <a:pt x="20" y="35"/>
                    <a:pt x="19" y="35"/>
                    <a:pt x="18" y="36"/>
                  </a:cubicBezTo>
                  <a:cubicBezTo>
                    <a:pt x="17" y="36"/>
                    <a:pt x="16" y="36"/>
                    <a:pt x="15" y="36"/>
                  </a:cubicBezTo>
                  <a:cubicBezTo>
                    <a:pt x="13" y="36"/>
                    <a:pt x="12" y="36"/>
                    <a:pt x="11" y="35"/>
                  </a:cubicBezTo>
                  <a:cubicBezTo>
                    <a:pt x="9" y="34"/>
                    <a:pt x="9" y="32"/>
                    <a:pt x="8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2"/>
                    <a:pt x="0" y="34"/>
                    <a:pt x="1" y="36"/>
                  </a:cubicBezTo>
                  <a:cubicBezTo>
                    <a:pt x="2" y="38"/>
                    <a:pt x="3" y="39"/>
                    <a:pt x="5" y="40"/>
                  </a:cubicBezTo>
                  <a:cubicBezTo>
                    <a:pt x="6" y="41"/>
                    <a:pt x="8" y="42"/>
                    <a:pt x="10" y="43"/>
                  </a:cubicBezTo>
                  <a:cubicBezTo>
                    <a:pt x="11" y="43"/>
                    <a:pt x="13" y="43"/>
                    <a:pt x="15" y="43"/>
                  </a:cubicBezTo>
                  <a:cubicBezTo>
                    <a:pt x="18" y="43"/>
                    <a:pt x="20" y="43"/>
                    <a:pt x="22" y="42"/>
                  </a:cubicBezTo>
                  <a:cubicBezTo>
                    <a:pt x="23" y="42"/>
                    <a:pt x="25" y="41"/>
                    <a:pt x="27" y="39"/>
                  </a:cubicBezTo>
                  <a:cubicBezTo>
                    <a:pt x="28" y="38"/>
                    <a:pt x="29" y="36"/>
                    <a:pt x="30" y="34"/>
                  </a:cubicBezTo>
                  <a:cubicBezTo>
                    <a:pt x="31" y="32"/>
                    <a:pt x="31" y="30"/>
                    <a:pt x="31" y="28"/>
                  </a:cubicBezTo>
                  <a:cubicBezTo>
                    <a:pt x="31" y="26"/>
                    <a:pt x="31" y="24"/>
                    <a:pt x="30" y="23"/>
                  </a:cubicBezTo>
                  <a:cubicBezTo>
                    <a:pt x="30" y="21"/>
                    <a:pt x="29" y="19"/>
                    <a:pt x="28" y="18"/>
                  </a:cubicBezTo>
                  <a:cubicBezTo>
                    <a:pt x="27" y="17"/>
                    <a:pt x="25" y="16"/>
                    <a:pt x="24" y="15"/>
                  </a:cubicBezTo>
                  <a:cubicBezTo>
                    <a:pt x="22" y="14"/>
                    <a:pt x="20" y="14"/>
                    <a:pt x="18" y="14"/>
                  </a:cubicBezTo>
                  <a:cubicBezTo>
                    <a:pt x="16" y="14"/>
                    <a:pt x="15" y="14"/>
                    <a:pt x="14" y="14"/>
                  </a:cubicBezTo>
                  <a:cubicBezTo>
                    <a:pt x="12" y="15"/>
                    <a:pt x="11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2"/>
                    <a:pt x="11" y="22"/>
                    <a:pt x="12" y="21"/>
                  </a:cubicBezTo>
                  <a:cubicBezTo>
                    <a:pt x="13" y="21"/>
                    <a:pt x="14" y="20"/>
                    <a:pt x="15" y="20"/>
                  </a:cubicBezTo>
                  <a:cubicBezTo>
                    <a:pt x="16" y="20"/>
                    <a:pt x="18" y="20"/>
                    <a:pt x="18" y="21"/>
                  </a:cubicBezTo>
                  <a:cubicBezTo>
                    <a:pt x="19" y="21"/>
                    <a:pt x="20" y="22"/>
                    <a:pt x="21" y="23"/>
                  </a:cubicBezTo>
                  <a:cubicBezTo>
                    <a:pt x="21" y="23"/>
                    <a:pt x="22" y="24"/>
                    <a:pt x="22" y="25"/>
                  </a:cubicBezTo>
                  <a:cubicBezTo>
                    <a:pt x="23" y="26"/>
                    <a:pt x="23" y="27"/>
                    <a:pt x="23" y="28"/>
                  </a:cubicBezTo>
                  <a:cubicBezTo>
                    <a:pt x="23" y="29"/>
                    <a:pt x="22" y="30"/>
                    <a:pt x="22" y="31"/>
                  </a:cubicBezTo>
                  <a:cubicBezTo>
                    <a:pt x="22" y="32"/>
                    <a:pt x="21" y="33"/>
                    <a:pt x="2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ea"/>
                <a:cs typeface="+mn-ea"/>
              </a:endParaRPr>
            </a:p>
          </p:txBody>
        </p:sp>
        <p:sp>
          <p:nvSpPr>
            <p:cNvPr id="11" name="Freeform 106">
              <a:extLst>
                <a:ext uri="{FF2B5EF4-FFF2-40B4-BE49-F238E27FC236}">
                  <a16:creationId xmlns:a16="http://schemas.microsoft.com/office/drawing/2014/main" id="{8AA33197-1491-0AE9-D68E-6DBCAF15A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74588" y="1154733"/>
              <a:ext cx="34301" cy="59653"/>
            </a:xfrm>
            <a:custGeom>
              <a:avLst/>
              <a:gdLst>
                <a:gd name="T0" fmla="*/ 3 w 16"/>
                <a:gd name="T1" fmla="*/ 28 h 28"/>
                <a:gd name="T2" fmla="*/ 13 w 16"/>
                <a:gd name="T3" fmla="*/ 28 h 28"/>
                <a:gd name="T4" fmla="*/ 16 w 16"/>
                <a:gd name="T5" fmla="*/ 25 h 28"/>
                <a:gd name="T6" fmla="*/ 16 w 16"/>
                <a:gd name="T7" fmla="*/ 3 h 28"/>
                <a:gd name="T8" fmla="*/ 13 w 16"/>
                <a:gd name="T9" fmla="*/ 0 h 28"/>
                <a:gd name="T10" fmla="*/ 3 w 16"/>
                <a:gd name="T11" fmla="*/ 0 h 28"/>
                <a:gd name="T12" fmla="*/ 0 w 16"/>
                <a:gd name="T13" fmla="*/ 3 h 28"/>
                <a:gd name="T14" fmla="*/ 0 w 16"/>
                <a:gd name="T15" fmla="*/ 25 h 28"/>
                <a:gd name="T16" fmla="*/ 3 w 16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28">
                  <a:moveTo>
                    <a:pt x="3" y="28"/>
                  </a:moveTo>
                  <a:cubicBezTo>
                    <a:pt x="13" y="28"/>
                    <a:pt x="13" y="28"/>
                    <a:pt x="13" y="28"/>
                  </a:cubicBezTo>
                  <a:cubicBezTo>
                    <a:pt x="14" y="28"/>
                    <a:pt x="16" y="27"/>
                    <a:pt x="16" y="2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2"/>
                    <a:pt x="14" y="0"/>
                    <a:pt x="1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1" y="28"/>
                    <a:pt x="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ea"/>
                <a:cs typeface="+mn-ea"/>
              </a:endParaRPr>
            </a:p>
          </p:txBody>
        </p:sp>
        <p:sp>
          <p:nvSpPr>
            <p:cNvPr id="12" name="Freeform 107">
              <a:extLst>
                <a:ext uri="{FF2B5EF4-FFF2-40B4-BE49-F238E27FC236}">
                  <a16:creationId xmlns:a16="http://schemas.microsoft.com/office/drawing/2014/main" id="{4D9FDE87-4923-3FC3-5BEF-FCF9D992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8195" y="1154733"/>
              <a:ext cx="34301" cy="59653"/>
            </a:xfrm>
            <a:custGeom>
              <a:avLst/>
              <a:gdLst>
                <a:gd name="T0" fmla="*/ 3 w 16"/>
                <a:gd name="T1" fmla="*/ 28 h 28"/>
                <a:gd name="T2" fmla="*/ 13 w 16"/>
                <a:gd name="T3" fmla="*/ 28 h 28"/>
                <a:gd name="T4" fmla="*/ 16 w 16"/>
                <a:gd name="T5" fmla="*/ 25 h 28"/>
                <a:gd name="T6" fmla="*/ 16 w 16"/>
                <a:gd name="T7" fmla="*/ 3 h 28"/>
                <a:gd name="T8" fmla="*/ 13 w 16"/>
                <a:gd name="T9" fmla="*/ 0 h 28"/>
                <a:gd name="T10" fmla="*/ 3 w 16"/>
                <a:gd name="T11" fmla="*/ 0 h 28"/>
                <a:gd name="T12" fmla="*/ 0 w 16"/>
                <a:gd name="T13" fmla="*/ 3 h 28"/>
                <a:gd name="T14" fmla="*/ 0 w 16"/>
                <a:gd name="T15" fmla="*/ 25 h 28"/>
                <a:gd name="T16" fmla="*/ 3 w 16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28">
                  <a:moveTo>
                    <a:pt x="3" y="28"/>
                  </a:moveTo>
                  <a:cubicBezTo>
                    <a:pt x="13" y="28"/>
                    <a:pt x="13" y="28"/>
                    <a:pt x="13" y="28"/>
                  </a:cubicBezTo>
                  <a:cubicBezTo>
                    <a:pt x="14" y="28"/>
                    <a:pt x="16" y="27"/>
                    <a:pt x="16" y="2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2"/>
                    <a:pt x="14" y="0"/>
                    <a:pt x="1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1" y="28"/>
                    <a:pt x="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ea"/>
                <a:cs typeface="+mn-ea"/>
              </a:endParaRPr>
            </a:p>
          </p:txBody>
        </p:sp>
        <p:sp>
          <p:nvSpPr>
            <p:cNvPr id="13" name="Freeform 108">
              <a:extLst>
                <a:ext uri="{FF2B5EF4-FFF2-40B4-BE49-F238E27FC236}">
                  <a16:creationId xmlns:a16="http://schemas.microsoft.com/office/drawing/2014/main" id="{E992A89A-7C77-08E8-079F-5C74043984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20901" y="1178594"/>
              <a:ext cx="295282" cy="263965"/>
            </a:xfrm>
            <a:custGeom>
              <a:avLst/>
              <a:gdLst>
                <a:gd name="T0" fmla="*/ 121 w 137"/>
                <a:gd name="T1" fmla="*/ 0 h 122"/>
                <a:gd name="T2" fmla="*/ 117 w 137"/>
                <a:gd name="T3" fmla="*/ 0 h 122"/>
                <a:gd name="T4" fmla="*/ 117 w 137"/>
                <a:gd name="T5" fmla="*/ 14 h 122"/>
                <a:gd name="T6" fmla="*/ 109 w 137"/>
                <a:gd name="T7" fmla="*/ 23 h 122"/>
                <a:gd name="T8" fmla="*/ 99 w 137"/>
                <a:gd name="T9" fmla="*/ 23 h 122"/>
                <a:gd name="T10" fmla="*/ 90 w 137"/>
                <a:gd name="T11" fmla="*/ 14 h 122"/>
                <a:gd name="T12" fmla="*/ 90 w 137"/>
                <a:gd name="T13" fmla="*/ 0 h 122"/>
                <a:gd name="T14" fmla="*/ 46 w 137"/>
                <a:gd name="T15" fmla="*/ 0 h 122"/>
                <a:gd name="T16" fmla="*/ 46 w 137"/>
                <a:gd name="T17" fmla="*/ 14 h 122"/>
                <a:gd name="T18" fmla="*/ 38 w 137"/>
                <a:gd name="T19" fmla="*/ 23 h 122"/>
                <a:gd name="T20" fmla="*/ 28 w 137"/>
                <a:gd name="T21" fmla="*/ 23 h 122"/>
                <a:gd name="T22" fmla="*/ 20 w 137"/>
                <a:gd name="T23" fmla="*/ 14 h 122"/>
                <a:gd name="T24" fmla="*/ 20 w 137"/>
                <a:gd name="T25" fmla="*/ 0 h 122"/>
                <a:gd name="T26" fmla="*/ 16 w 137"/>
                <a:gd name="T27" fmla="*/ 0 h 122"/>
                <a:gd name="T28" fmla="*/ 0 w 137"/>
                <a:gd name="T29" fmla="*/ 16 h 122"/>
                <a:gd name="T30" fmla="*/ 0 w 137"/>
                <a:gd name="T31" fmla="*/ 46 h 122"/>
                <a:gd name="T32" fmla="*/ 0 w 137"/>
                <a:gd name="T33" fmla="*/ 106 h 122"/>
                <a:gd name="T34" fmla="*/ 16 w 137"/>
                <a:gd name="T35" fmla="*/ 122 h 122"/>
                <a:gd name="T36" fmla="*/ 121 w 137"/>
                <a:gd name="T37" fmla="*/ 122 h 122"/>
                <a:gd name="T38" fmla="*/ 137 w 137"/>
                <a:gd name="T39" fmla="*/ 106 h 122"/>
                <a:gd name="T40" fmla="*/ 137 w 137"/>
                <a:gd name="T41" fmla="*/ 46 h 122"/>
                <a:gd name="T42" fmla="*/ 137 w 137"/>
                <a:gd name="T43" fmla="*/ 16 h 122"/>
                <a:gd name="T44" fmla="*/ 121 w 137"/>
                <a:gd name="T45" fmla="*/ 0 h 122"/>
                <a:gd name="T46" fmla="*/ 127 w 137"/>
                <a:gd name="T47" fmla="*/ 106 h 122"/>
                <a:gd name="T48" fmla="*/ 121 w 137"/>
                <a:gd name="T49" fmla="*/ 112 h 122"/>
                <a:gd name="T50" fmla="*/ 16 w 137"/>
                <a:gd name="T51" fmla="*/ 112 h 122"/>
                <a:gd name="T52" fmla="*/ 10 w 137"/>
                <a:gd name="T53" fmla="*/ 106 h 122"/>
                <a:gd name="T54" fmla="*/ 10 w 137"/>
                <a:gd name="T55" fmla="*/ 46 h 122"/>
                <a:gd name="T56" fmla="*/ 127 w 137"/>
                <a:gd name="T57" fmla="*/ 46 h 122"/>
                <a:gd name="T58" fmla="*/ 127 w 137"/>
                <a:gd name="T59" fmla="*/ 10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7" h="122">
                  <a:moveTo>
                    <a:pt x="121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9"/>
                    <a:pt x="113" y="23"/>
                    <a:pt x="10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4" y="23"/>
                    <a:pt x="90" y="19"/>
                    <a:pt x="90" y="14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9"/>
                    <a:pt x="42" y="23"/>
                    <a:pt x="3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3" y="23"/>
                    <a:pt x="20" y="19"/>
                    <a:pt x="20" y="1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5"/>
                    <a:pt x="7" y="122"/>
                    <a:pt x="16" y="122"/>
                  </a:cubicBezTo>
                  <a:cubicBezTo>
                    <a:pt x="121" y="122"/>
                    <a:pt x="121" y="122"/>
                    <a:pt x="121" y="122"/>
                  </a:cubicBezTo>
                  <a:cubicBezTo>
                    <a:pt x="129" y="122"/>
                    <a:pt x="137" y="115"/>
                    <a:pt x="137" y="10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7" y="7"/>
                    <a:pt x="129" y="0"/>
                    <a:pt x="121" y="0"/>
                  </a:cubicBezTo>
                  <a:close/>
                  <a:moveTo>
                    <a:pt x="127" y="106"/>
                  </a:moveTo>
                  <a:cubicBezTo>
                    <a:pt x="127" y="109"/>
                    <a:pt x="124" y="112"/>
                    <a:pt x="121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3" y="112"/>
                    <a:pt x="10" y="109"/>
                    <a:pt x="10" y="10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ea"/>
                <a:cs typeface="+mn-ea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9205AAC-E7FB-11A4-F3B6-2CC7BDEBA590}"/>
              </a:ext>
            </a:extLst>
          </p:cNvPr>
          <p:cNvGrpSpPr/>
          <p:nvPr/>
        </p:nvGrpSpPr>
        <p:grpSpPr>
          <a:xfrm>
            <a:off x="2016054" y="5074029"/>
            <a:ext cx="448062" cy="448117"/>
            <a:chOff x="11121822" y="1145785"/>
            <a:chExt cx="307214" cy="307212"/>
          </a:xfrm>
          <a:solidFill>
            <a:schemeClr val="bg1"/>
          </a:solidFill>
        </p:grpSpPr>
        <p:sp>
          <p:nvSpPr>
            <p:cNvPr id="15" name="Freeform 140">
              <a:extLst>
                <a:ext uri="{FF2B5EF4-FFF2-40B4-BE49-F238E27FC236}">
                  <a16:creationId xmlns:a16="http://schemas.microsoft.com/office/drawing/2014/main" id="{3FE023F2-16D9-9FBB-C20D-60B141CE1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21822" y="1211403"/>
              <a:ext cx="241594" cy="241594"/>
            </a:xfrm>
            <a:custGeom>
              <a:avLst/>
              <a:gdLst>
                <a:gd name="T0" fmla="*/ 103 w 112"/>
                <a:gd name="T1" fmla="*/ 47 h 112"/>
                <a:gd name="T2" fmla="*/ 106 w 112"/>
                <a:gd name="T3" fmla="*/ 36 h 112"/>
                <a:gd name="T4" fmla="*/ 102 w 112"/>
                <a:gd name="T5" fmla="*/ 22 h 112"/>
                <a:gd name="T6" fmla="*/ 92 w 112"/>
                <a:gd name="T7" fmla="*/ 25 h 112"/>
                <a:gd name="T8" fmla="*/ 90 w 112"/>
                <a:gd name="T9" fmla="*/ 14 h 112"/>
                <a:gd name="T10" fmla="*/ 79 w 112"/>
                <a:gd name="T11" fmla="*/ 4 h 112"/>
                <a:gd name="T12" fmla="*/ 71 w 112"/>
                <a:gd name="T13" fmla="*/ 11 h 112"/>
                <a:gd name="T14" fmla="*/ 64 w 112"/>
                <a:gd name="T15" fmla="*/ 3 h 112"/>
                <a:gd name="T16" fmla="*/ 50 w 112"/>
                <a:gd name="T17" fmla="*/ 0 h 112"/>
                <a:gd name="T18" fmla="*/ 47 w 112"/>
                <a:gd name="T19" fmla="*/ 10 h 112"/>
                <a:gd name="T20" fmla="*/ 37 w 112"/>
                <a:gd name="T21" fmla="*/ 6 h 112"/>
                <a:gd name="T22" fmla="*/ 23 w 112"/>
                <a:gd name="T23" fmla="*/ 11 h 112"/>
                <a:gd name="T24" fmla="*/ 25 w 112"/>
                <a:gd name="T25" fmla="*/ 20 h 112"/>
                <a:gd name="T26" fmla="*/ 14 w 112"/>
                <a:gd name="T27" fmla="*/ 22 h 112"/>
                <a:gd name="T28" fmla="*/ 5 w 112"/>
                <a:gd name="T29" fmla="*/ 33 h 112"/>
                <a:gd name="T30" fmla="*/ 12 w 112"/>
                <a:gd name="T31" fmla="*/ 41 h 112"/>
                <a:gd name="T32" fmla="*/ 3 w 112"/>
                <a:gd name="T33" fmla="*/ 48 h 112"/>
                <a:gd name="T34" fmla="*/ 0 w 112"/>
                <a:gd name="T35" fmla="*/ 62 h 112"/>
                <a:gd name="T36" fmla="*/ 10 w 112"/>
                <a:gd name="T37" fmla="*/ 65 h 112"/>
                <a:gd name="T38" fmla="*/ 6 w 112"/>
                <a:gd name="T39" fmla="*/ 75 h 112"/>
                <a:gd name="T40" fmla="*/ 11 w 112"/>
                <a:gd name="T41" fmla="*/ 89 h 112"/>
                <a:gd name="T42" fmla="*/ 21 w 112"/>
                <a:gd name="T43" fmla="*/ 87 h 112"/>
                <a:gd name="T44" fmla="*/ 23 w 112"/>
                <a:gd name="T45" fmla="*/ 98 h 112"/>
                <a:gd name="T46" fmla="*/ 34 w 112"/>
                <a:gd name="T47" fmla="*/ 108 h 112"/>
                <a:gd name="T48" fmla="*/ 41 w 112"/>
                <a:gd name="T49" fmla="*/ 101 h 112"/>
                <a:gd name="T50" fmla="*/ 48 w 112"/>
                <a:gd name="T51" fmla="*/ 109 h 112"/>
                <a:gd name="T52" fmla="*/ 63 w 112"/>
                <a:gd name="T53" fmla="*/ 112 h 112"/>
                <a:gd name="T54" fmla="*/ 66 w 112"/>
                <a:gd name="T55" fmla="*/ 102 h 112"/>
                <a:gd name="T56" fmla="*/ 76 w 112"/>
                <a:gd name="T57" fmla="*/ 106 h 112"/>
                <a:gd name="T58" fmla="*/ 90 w 112"/>
                <a:gd name="T59" fmla="*/ 101 h 112"/>
                <a:gd name="T60" fmla="*/ 88 w 112"/>
                <a:gd name="T61" fmla="*/ 91 h 112"/>
                <a:gd name="T62" fmla="*/ 98 w 112"/>
                <a:gd name="T63" fmla="*/ 89 h 112"/>
                <a:gd name="T64" fmla="*/ 108 w 112"/>
                <a:gd name="T65" fmla="*/ 78 h 112"/>
                <a:gd name="T66" fmla="*/ 101 w 112"/>
                <a:gd name="T67" fmla="*/ 71 h 112"/>
                <a:gd name="T68" fmla="*/ 110 w 112"/>
                <a:gd name="T69" fmla="*/ 64 h 112"/>
                <a:gd name="T70" fmla="*/ 112 w 112"/>
                <a:gd name="T71" fmla="*/ 49 h 112"/>
                <a:gd name="T72" fmla="*/ 56 w 112"/>
                <a:gd name="T73" fmla="*/ 86 h 112"/>
                <a:gd name="T74" fmla="*/ 56 w 112"/>
                <a:gd name="T75" fmla="*/ 26 h 112"/>
                <a:gd name="T76" fmla="*/ 56 w 112"/>
                <a:gd name="T77" fmla="*/ 8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2" h="112">
                  <a:moveTo>
                    <a:pt x="110" y="47"/>
                  </a:moveTo>
                  <a:cubicBezTo>
                    <a:pt x="103" y="47"/>
                    <a:pt x="103" y="47"/>
                    <a:pt x="103" y="47"/>
                  </a:cubicBezTo>
                  <a:cubicBezTo>
                    <a:pt x="102" y="44"/>
                    <a:pt x="101" y="42"/>
                    <a:pt x="101" y="39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8" y="35"/>
                    <a:pt x="108" y="34"/>
                    <a:pt x="107" y="3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1"/>
                    <a:pt x="99" y="20"/>
                    <a:pt x="98" y="21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0" y="23"/>
                    <a:pt x="88" y="21"/>
                    <a:pt x="87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2"/>
                    <a:pt x="90" y="11"/>
                    <a:pt x="89" y="10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7" y="3"/>
                    <a:pt x="76" y="4"/>
                    <a:pt x="75" y="5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69" y="10"/>
                    <a:pt x="67" y="10"/>
                    <a:pt x="64" y="9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1"/>
                    <a:pt x="63" y="0"/>
                    <a:pt x="61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7" y="1"/>
                    <a:pt x="47" y="3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5" y="10"/>
                    <a:pt x="42" y="11"/>
                    <a:pt x="40" y="12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4"/>
                    <a:pt x="34" y="4"/>
                    <a:pt x="33" y="5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1" y="11"/>
                    <a:pt x="21" y="13"/>
                    <a:pt x="22" y="14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3" y="22"/>
                    <a:pt x="22" y="24"/>
                    <a:pt x="20" y="26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2"/>
                    <a:pt x="11" y="22"/>
                    <a:pt x="10" y="2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4" y="35"/>
                    <a:pt x="4" y="36"/>
                    <a:pt x="6" y="37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1" y="43"/>
                    <a:pt x="10" y="45"/>
                    <a:pt x="10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2" y="48"/>
                    <a:pt x="0" y="49"/>
                    <a:pt x="0" y="51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4"/>
                    <a:pt x="2" y="65"/>
                    <a:pt x="3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8"/>
                    <a:pt x="11" y="70"/>
                    <a:pt x="12" y="72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6"/>
                    <a:pt x="5" y="78"/>
                    <a:pt x="5" y="79"/>
                  </a:cubicBezTo>
                  <a:cubicBezTo>
                    <a:pt x="11" y="89"/>
                    <a:pt x="11" y="89"/>
                    <a:pt x="11" y="89"/>
                  </a:cubicBezTo>
                  <a:cubicBezTo>
                    <a:pt x="12" y="91"/>
                    <a:pt x="14" y="91"/>
                    <a:pt x="15" y="90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3" y="89"/>
                    <a:pt x="24" y="91"/>
                    <a:pt x="26" y="92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2" y="99"/>
                    <a:pt x="23" y="101"/>
                    <a:pt x="24" y="102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5" y="108"/>
                    <a:pt x="37" y="108"/>
                    <a:pt x="38" y="106"/>
                  </a:cubicBezTo>
                  <a:cubicBezTo>
                    <a:pt x="41" y="101"/>
                    <a:pt x="41" y="101"/>
                    <a:pt x="41" y="101"/>
                  </a:cubicBezTo>
                  <a:cubicBezTo>
                    <a:pt x="44" y="101"/>
                    <a:pt x="46" y="102"/>
                    <a:pt x="48" y="102"/>
                  </a:cubicBezTo>
                  <a:cubicBezTo>
                    <a:pt x="48" y="109"/>
                    <a:pt x="48" y="109"/>
                    <a:pt x="48" y="109"/>
                  </a:cubicBezTo>
                  <a:cubicBezTo>
                    <a:pt x="48" y="111"/>
                    <a:pt x="50" y="112"/>
                    <a:pt x="51" y="112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4" y="112"/>
                    <a:pt x="66" y="111"/>
                    <a:pt x="66" y="109"/>
                  </a:cubicBezTo>
                  <a:cubicBezTo>
                    <a:pt x="66" y="102"/>
                    <a:pt x="66" y="102"/>
                    <a:pt x="66" y="102"/>
                  </a:cubicBezTo>
                  <a:cubicBezTo>
                    <a:pt x="68" y="102"/>
                    <a:pt x="70" y="101"/>
                    <a:pt x="73" y="100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7" y="107"/>
                    <a:pt x="79" y="108"/>
                    <a:pt x="80" y="107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1" y="100"/>
                    <a:pt x="92" y="99"/>
                    <a:pt x="91" y="97"/>
                  </a:cubicBezTo>
                  <a:cubicBezTo>
                    <a:pt x="88" y="91"/>
                    <a:pt x="88" y="91"/>
                    <a:pt x="88" y="91"/>
                  </a:cubicBezTo>
                  <a:cubicBezTo>
                    <a:pt x="89" y="90"/>
                    <a:pt x="91" y="88"/>
                    <a:pt x="93" y="86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100" y="90"/>
                    <a:pt x="102" y="90"/>
                    <a:pt x="102" y="8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9" y="77"/>
                    <a:pt x="108" y="75"/>
                    <a:pt x="107" y="74"/>
                  </a:cubicBezTo>
                  <a:cubicBezTo>
                    <a:pt x="101" y="71"/>
                    <a:pt x="101" y="71"/>
                    <a:pt x="101" y="71"/>
                  </a:cubicBezTo>
                  <a:cubicBezTo>
                    <a:pt x="102" y="69"/>
                    <a:pt x="102" y="66"/>
                    <a:pt x="103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11" y="64"/>
                    <a:pt x="112" y="63"/>
                    <a:pt x="112" y="61"/>
                  </a:cubicBezTo>
                  <a:cubicBezTo>
                    <a:pt x="112" y="49"/>
                    <a:pt x="112" y="49"/>
                    <a:pt x="112" y="49"/>
                  </a:cubicBezTo>
                  <a:cubicBezTo>
                    <a:pt x="112" y="48"/>
                    <a:pt x="111" y="47"/>
                    <a:pt x="110" y="47"/>
                  </a:cubicBezTo>
                  <a:close/>
                  <a:moveTo>
                    <a:pt x="56" y="86"/>
                  </a:moveTo>
                  <a:cubicBezTo>
                    <a:pt x="40" y="86"/>
                    <a:pt x="26" y="72"/>
                    <a:pt x="26" y="56"/>
                  </a:cubicBezTo>
                  <a:cubicBezTo>
                    <a:pt x="26" y="39"/>
                    <a:pt x="40" y="26"/>
                    <a:pt x="56" y="26"/>
                  </a:cubicBezTo>
                  <a:cubicBezTo>
                    <a:pt x="73" y="26"/>
                    <a:pt x="86" y="39"/>
                    <a:pt x="86" y="56"/>
                  </a:cubicBezTo>
                  <a:cubicBezTo>
                    <a:pt x="86" y="72"/>
                    <a:pt x="73" y="86"/>
                    <a:pt x="56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ea"/>
                <a:cs typeface="+mn-ea"/>
              </a:endParaRPr>
            </a:p>
          </p:txBody>
        </p:sp>
        <p:sp>
          <p:nvSpPr>
            <p:cNvPr id="16" name="Freeform 141">
              <a:extLst>
                <a:ext uri="{FF2B5EF4-FFF2-40B4-BE49-F238E27FC236}">
                  <a16:creationId xmlns:a16="http://schemas.microsoft.com/office/drawing/2014/main" id="{41B9BCBC-344E-3A4E-60D2-80FCFAD361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17186" y="1145785"/>
              <a:ext cx="111850" cy="113341"/>
            </a:xfrm>
            <a:custGeom>
              <a:avLst/>
              <a:gdLst>
                <a:gd name="T0" fmla="*/ 48 w 52"/>
                <a:gd name="T1" fmla="*/ 23 h 52"/>
                <a:gd name="T2" fmla="*/ 50 w 52"/>
                <a:gd name="T3" fmla="*/ 17 h 52"/>
                <a:gd name="T4" fmla="*/ 48 w 52"/>
                <a:gd name="T5" fmla="*/ 11 h 52"/>
                <a:gd name="T6" fmla="*/ 44 w 52"/>
                <a:gd name="T7" fmla="*/ 12 h 52"/>
                <a:gd name="T8" fmla="*/ 42 w 52"/>
                <a:gd name="T9" fmla="*/ 6 h 52"/>
                <a:gd name="T10" fmla="*/ 38 w 52"/>
                <a:gd name="T11" fmla="*/ 2 h 52"/>
                <a:gd name="T12" fmla="*/ 34 w 52"/>
                <a:gd name="T13" fmla="*/ 5 h 52"/>
                <a:gd name="T14" fmla="*/ 30 w 52"/>
                <a:gd name="T15" fmla="*/ 1 h 52"/>
                <a:gd name="T16" fmla="*/ 24 w 52"/>
                <a:gd name="T17" fmla="*/ 0 h 52"/>
                <a:gd name="T18" fmla="*/ 23 w 52"/>
                <a:gd name="T19" fmla="*/ 4 h 52"/>
                <a:gd name="T20" fmla="*/ 17 w 52"/>
                <a:gd name="T21" fmla="*/ 2 h 52"/>
                <a:gd name="T22" fmla="*/ 11 w 52"/>
                <a:gd name="T23" fmla="*/ 4 h 52"/>
                <a:gd name="T24" fmla="*/ 12 w 52"/>
                <a:gd name="T25" fmla="*/ 8 h 52"/>
                <a:gd name="T26" fmla="*/ 6 w 52"/>
                <a:gd name="T27" fmla="*/ 10 h 52"/>
                <a:gd name="T28" fmla="*/ 2 w 52"/>
                <a:gd name="T29" fmla="*/ 14 h 52"/>
                <a:gd name="T30" fmla="*/ 6 w 52"/>
                <a:gd name="T31" fmla="*/ 18 h 52"/>
                <a:gd name="T32" fmla="*/ 1 w 52"/>
                <a:gd name="T33" fmla="*/ 22 h 52"/>
                <a:gd name="T34" fmla="*/ 0 w 52"/>
                <a:gd name="T35" fmla="*/ 28 h 52"/>
                <a:gd name="T36" fmla="*/ 4 w 52"/>
                <a:gd name="T37" fmla="*/ 29 h 52"/>
                <a:gd name="T38" fmla="*/ 2 w 52"/>
                <a:gd name="T39" fmla="*/ 35 h 52"/>
                <a:gd name="T40" fmla="*/ 4 w 52"/>
                <a:gd name="T41" fmla="*/ 41 h 52"/>
                <a:gd name="T42" fmla="*/ 9 w 52"/>
                <a:gd name="T43" fmla="*/ 40 h 52"/>
                <a:gd name="T44" fmla="*/ 10 w 52"/>
                <a:gd name="T45" fmla="*/ 46 h 52"/>
                <a:gd name="T46" fmla="*/ 15 w 52"/>
                <a:gd name="T47" fmla="*/ 50 h 52"/>
                <a:gd name="T48" fmla="*/ 18 w 52"/>
                <a:gd name="T49" fmla="*/ 47 h 52"/>
                <a:gd name="T50" fmla="*/ 22 w 52"/>
                <a:gd name="T51" fmla="*/ 51 h 52"/>
                <a:gd name="T52" fmla="*/ 28 w 52"/>
                <a:gd name="T53" fmla="*/ 52 h 52"/>
                <a:gd name="T54" fmla="*/ 29 w 52"/>
                <a:gd name="T55" fmla="*/ 48 h 52"/>
                <a:gd name="T56" fmla="*/ 35 w 52"/>
                <a:gd name="T57" fmla="*/ 50 h 52"/>
                <a:gd name="T58" fmla="*/ 41 w 52"/>
                <a:gd name="T59" fmla="*/ 48 h 52"/>
                <a:gd name="T60" fmla="*/ 40 w 52"/>
                <a:gd name="T61" fmla="*/ 43 h 52"/>
                <a:gd name="T62" fmla="*/ 46 w 52"/>
                <a:gd name="T63" fmla="*/ 42 h 52"/>
                <a:gd name="T64" fmla="*/ 50 w 52"/>
                <a:gd name="T65" fmla="*/ 37 h 52"/>
                <a:gd name="T66" fmla="*/ 47 w 52"/>
                <a:gd name="T67" fmla="*/ 34 h 52"/>
                <a:gd name="T68" fmla="*/ 51 w 52"/>
                <a:gd name="T69" fmla="*/ 30 h 52"/>
                <a:gd name="T70" fmla="*/ 52 w 52"/>
                <a:gd name="T71" fmla="*/ 24 h 52"/>
                <a:gd name="T72" fmla="*/ 26 w 52"/>
                <a:gd name="T73" fmla="*/ 40 h 52"/>
                <a:gd name="T74" fmla="*/ 26 w 52"/>
                <a:gd name="T75" fmla="*/ 12 h 52"/>
                <a:gd name="T76" fmla="*/ 26 w 52"/>
                <a:gd name="T77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" h="52">
                  <a:moveTo>
                    <a:pt x="51" y="23"/>
                  </a:moveTo>
                  <a:cubicBezTo>
                    <a:pt x="48" y="23"/>
                    <a:pt x="48" y="23"/>
                    <a:pt x="48" y="23"/>
                  </a:cubicBezTo>
                  <a:cubicBezTo>
                    <a:pt x="48" y="21"/>
                    <a:pt x="48" y="20"/>
                    <a:pt x="47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6"/>
                    <a:pt x="51" y="16"/>
                    <a:pt x="50" y="15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0"/>
                    <a:pt x="47" y="10"/>
                    <a:pt x="46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3" y="11"/>
                    <a:pt x="42" y="10"/>
                    <a:pt x="40" y="9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5"/>
                    <a:pt x="42" y="4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2"/>
                    <a:pt x="36" y="2"/>
                    <a:pt x="36" y="3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2" y="4"/>
                    <a:pt x="30" y="4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29" y="0"/>
                    <a:pt x="29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3" y="0"/>
                    <a:pt x="23" y="1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4"/>
                    <a:pt x="20" y="5"/>
                    <a:pt x="19" y="5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6" y="1"/>
                    <a:pt x="15" y="2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5"/>
                    <a:pt x="11" y="6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9"/>
                    <a:pt x="10" y="10"/>
                    <a:pt x="9" y="12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5" y="10"/>
                    <a:pt x="5" y="1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6"/>
                    <a:pt x="3" y="16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9"/>
                    <a:pt x="5" y="21"/>
                    <a:pt x="4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2"/>
                    <a:pt x="0" y="23"/>
                    <a:pt x="0" y="2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29"/>
                    <a:pt x="1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1"/>
                    <a:pt x="5" y="32"/>
                    <a:pt x="5" y="34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6"/>
                    <a:pt x="2" y="36"/>
                    <a:pt x="2" y="37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5" y="41"/>
                    <a:pt x="5" y="42"/>
                    <a:pt x="6" y="41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0" y="41"/>
                    <a:pt x="11" y="42"/>
                    <a:pt x="12" y="43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6"/>
                    <a:pt x="10" y="47"/>
                    <a:pt x="11" y="47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5" y="50"/>
                    <a:pt x="16" y="50"/>
                    <a:pt x="16" y="49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9" y="47"/>
                    <a:pt x="21" y="48"/>
                    <a:pt x="22" y="48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2" y="52"/>
                    <a:pt x="23" y="52"/>
                    <a:pt x="24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9" y="52"/>
                    <a:pt x="29" y="52"/>
                    <a:pt x="29" y="51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1" y="48"/>
                    <a:pt x="32" y="47"/>
                    <a:pt x="34" y="47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6" y="50"/>
                    <a:pt x="36" y="50"/>
                    <a:pt x="37" y="50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2" y="47"/>
                    <a:pt x="42" y="47"/>
                    <a:pt x="41" y="46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2"/>
                    <a:pt x="42" y="41"/>
                    <a:pt x="43" y="40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47" y="42"/>
                    <a:pt x="47" y="42"/>
                    <a:pt x="48" y="41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6"/>
                    <a:pt x="50" y="36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3"/>
                    <a:pt x="48" y="31"/>
                    <a:pt x="48" y="30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2" y="30"/>
                    <a:pt x="52" y="29"/>
                    <a:pt x="52" y="29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3"/>
                    <a:pt x="52" y="23"/>
                    <a:pt x="51" y="23"/>
                  </a:cubicBezTo>
                  <a:close/>
                  <a:moveTo>
                    <a:pt x="26" y="40"/>
                  </a:moveTo>
                  <a:cubicBezTo>
                    <a:pt x="18" y="40"/>
                    <a:pt x="12" y="34"/>
                    <a:pt x="12" y="26"/>
                  </a:cubicBezTo>
                  <a:cubicBezTo>
                    <a:pt x="12" y="18"/>
                    <a:pt x="18" y="12"/>
                    <a:pt x="26" y="12"/>
                  </a:cubicBezTo>
                  <a:cubicBezTo>
                    <a:pt x="34" y="12"/>
                    <a:pt x="40" y="18"/>
                    <a:pt x="40" y="26"/>
                  </a:cubicBezTo>
                  <a:cubicBezTo>
                    <a:pt x="40" y="34"/>
                    <a:pt x="34" y="40"/>
                    <a:pt x="2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ea"/>
                <a:cs typeface="+mn-ea"/>
              </a:endParaRPr>
            </a:p>
          </p:txBody>
        </p:sp>
      </p:grpSp>
      <p:sp>
        <p:nvSpPr>
          <p:cNvPr id="17" name="Freeform 142">
            <a:extLst>
              <a:ext uri="{FF2B5EF4-FFF2-40B4-BE49-F238E27FC236}">
                <a16:creationId xmlns:a16="http://schemas.microsoft.com/office/drawing/2014/main" id="{4067C810-8D7F-4011-1890-CC208AD39D91}"/>
              </a:ext>
            </a:extLst>
          </p:cNvPr>
          <p:cNvSpPr>
            <a:spLocks/>
          </p:cNvSpPr>
          <p:nvPr/>
        </p:nvSpPr>
        <p:spPr bwMode="auto">
          <a:xfrm>
            <a:off x="2025626" y="2897511"/>
            <a:ext cx="426309" cy="348053"/>
          </a:xfrm>
          <a:custGeom>
            <a:avLst/>
            <a:gdLst>
              <a:gd name="T0" fmla="*/ 135 w 135"/>
              <a:gd name="T1" fmla="*/ 49 h 110"/>
              <a:gd name="T2" fmla="*/ 68 w 135"/>
              <a:gd name="T3" fmla="*/ 0 h 110"/>
              <a:gd name="T4" fmla="*/ 0 w 135"/>
              <a:gd name="T5" fmla="*/ 49 h 110"/>
              <a:gd name="T6" fmla="*/ 68 w 135"/>
              <a:gd name="T7" fmla="*/ 99 h 110"/>
              <a:gd name="T8" fmla="*/ 93 w 135"/>
              <a:gd name="T9" fmla="*/ 96 h 110"/>
              <a:gd name="T10" fmla="*/ 121 w 135"/>
              <a:gd name="T11" fmla="*/ 110 h 110"/>
              <a:gd name="T12" fmla="*/ 113 w 135"/>
              <a:gd name="T13" fmla="*/ 86 h 110"/>
              <a:gd name="T14" fmla="*/ 135 w 135"/>
              <a:gd name="T15" fmla="*/ 4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5" h="110">
                <a:moveTo>
                  <a:pt x="135" y="49"/>
                </a:moveTo>
                <a:cubicBezTo>
                  <a:pt x="135" y="22"/>
                  <a:pt x="105" y="0"/>
                  <a:pt x="68" y="0"/>
                </a:cubicBezTo>
                <a:cubicBezTo>
                  <a:pt x="30" y="0"/>
                  <a:pt x="0" y="22"/>
                  <a:pt x="0" y="49"/>
                </a:cubicBezTo>
                <a:cubicBezTo>
                  <a:pt x="0" y="77"/>
                  <a:pt x="30" y="99"/>
                  <a:pt x="68" y="99"/>
                </a:cubicBezTo>
                <a:cubicBezTo>
                  <a:pt x="76" y="99"/>
                  <a:pt x="85" y="98"/>
                  <a:pt x="93" y="96"/>
                </a:cubicBezTo>
                <a:cubicBezTo>
                  <a:pt x="95" y="95"/>
                  <a:pt x="121" y="110"/>
                  <a:pt x="121" y="110"/>
                </a:cubicBezTo>
                <a:cubicBezTo>
                  <a:pt x="113" y="86"/>
                  <a:pt x="113" y="86"/>
                  <a:pt x="113" y="86"/>
                </a:cubicBezTo>
                <a:cubicBezTo>
                  <a:pt x="126" y="77"/>
                  <a:pt x="135" y="64"/>
                  <a:pt x="135" y="4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n-ea"/>
              <a:cs typeface="+mn-ea"/>
            </a:endParaRPr>
          </a:p>
        </p:txBody>
      </p:sp>
      <p:grpSp>
        <p:nvGrpSpPr>
          <p:cNvPr id="18" name="组合 17" descr="D:\51PPT模板网\51pptmoban.com\图片.jpg">
            <a:extLst>
              <a:ext uri="{FF2B5EF4-FFF2-40B4-BE49-F238E27FC236}">
                <a16:creationId xmlns:a16="http://schemas.microsoft.com/office/drawing/2014/main" id="{78298358-F6FF-BC4D-70F3-DC7BCFD32805}"/>
              </a:ext>
            </a:extLst>
          </p:cNvPr>
          <p:cNvGrpSpPr/>
          <p:nvPr/>
        </p:nvGrpSpPr>
        <p:grpSpPr>
          <a:xfrm>
            <a:off x="2035632" y="1668916"/>
            <a:ext cx="411083" cy="406787"/>
            <a:chOff x="9008619" y="1159207"/>
            <a:chExt cx="281860" cy="278878"/>
          </a:xfrm>
          <a:solidFill>
            <a:schemeClr val="bg1"/>
          </a:solidFill>
        </p:grpSpPr>
        <p:sp>
          <p:nvSpPr>
            <p:cNvPr id="19" name="Freeform 157">
              <a:extLst>
                <a:ext uri="{FF2B5EF4-FFF2-40B4-BE49-F238E27FC236}">
                  <a16:creationId xmlns:a16="http://schemas.microsoft.com/office/drawing/2014/main" id="{B3011551-D734-8CC4-EB44-8E8A4293C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9508" y="1159207"/>
              <a:ext cx="90971" cy="90971"/>
            </a:xfrm>
            <a:custGeom>
              <a:avLst/>
              <a:gdLst>
                <a:gd name="T0" fmla="*/ 31 w 42"/>
                <a:gd name="T1" fmla="*/ 39 h 42"/>
                <a:gd name="T2" fmla="*/ 22 w 42"/>
                <a:gd name="T3" fmla="*/ 39 h 42"/>
                <a:gd name="T4" fmla="*/ 3 w 42"/>
                <a:gd name="T5" fmla="*/ 20 h 42"/>
                <a:gd name="T6" fmla="*/ 3 w 42"/>
                <a:gd name="T7" fmla="*/ 10 h 42"/>
                <a:gd name="T8" fmla="*/ 10 w 42"/>
                <a:gd name="T9" fmla="*/ 3 h 42"/>
                <a:gd name="T10" fmla="*/ 20 w 42"/>
                <a:gd name="T11" fmla="*/ 3 h 42"/>
                <a:gd name="T12" fmla="*/ 39 w 42"/>
                <a:gd name="T13" fmla="*/ 22 h 42"/>
                <a:gd name="T14" fmla="*/ 39 w 42"/>
                <a:gd name="T15" fmla="*/ 31 h 42"/>
                <a:gd name="T16" fmla="*/ 31 w 42"/>
                <a:gd name="T17" fmla="*/ 3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42">
                  <a:moveTo>
                    <a:pt x="31" y="39"/>
                  </a:moveTo>
                  <a:cubicBezTo>
                    <a:pt x="29" y="42"/>
                    <a:pt x="25" y="42"/>
                    <a:pt x="22" y="3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0" y="17"/>
                    <a:pt x="0" y="13"/>
                    <a:pt x="3" y="1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3" y="0"/>
                    <a:pt x="17" y="0"/>
                    <a:pt x="20" y="3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42" y="25"/>
                    <a:pt x="42" y="29"/>
                    <a:pt x="39" y="31"/>
                  </a:cubicBezTo>
                  <a:lnTo>
                    <a:pt x="31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ea"/>
                <a:cs typeface="+mn-ea"/>
              </a:endParaRPr>
            </a:p>
          </p:txBody>
        </p:sp>
        <p:sp>
          <p:nvSpPr>
            <p:cNvPr id="20" name="Freeform 158">
              <a:extLst>
                <a:ext uri="{FF2B5EF4-FFF2-40B4-BE49-F238E27FC236}">
                  <a16:creationId xmlns:a16="http://schemas.microsoft.com/office/drawing/2014/main" id="{E5AB98AD-AF48-48BA-E28B-8A043F0EE66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1428" y="1203946"/>
              <a:ext cx="202820" cy="204312"/>
            </a:xfrm>
            <a:custGeom>
              <a:avLst/>
              <a:gdLst>
                <a:gd name="T0" fmla="*/ 29 w 94"/>
                <a:gd name="T1" fmla="*/ 94 h 94"/>
                <a:gd name="T2" fmla="*/ 91 w 94"/>
                <a:gd name="T3" fmla="*/ 31 h 94"/>
                <a:gd name="T4" fmla="*/ 91 w 94"/>
                <a:gd name="T5" fmla="*/ 22 h 94"/>
                <a:gd name="T6" fmla="*/ 72 w 94"/>
                <a:gd name="T7" fmla="*/ 3 h 94"/>
                <a:gd name="T8" fmla="*/ 63 w 94"/>
                <a:gd name="T9" fmla="*/ 3 h 94"/>
                <a:gd name="T10" fmla="*/ 0 w 94"/>
                <a:gd name="T11" fmla="*/ 65 h 94"/>
                <a:gd name="T12" fmla="*/ 29 w 94"/>
                <a:gd name="T13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94">
                  <a:moveTo>
                    <a:pt x="29" y="94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4" y="29"/>
                    <a:pt x="94" y="24"/>
                    <a:pt x="91" y="22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69" y="0"/>
                    <a:pt x="65" y="0"/>
                    <a:pt x="63" y="3"/>
                  </a:cubicBezTo>
                  <a:cubicBezTo>
                    <a:pt x="0" y="65"/>
                    <a:pt x="0" y="65"/>
                    <a:pt x="0" y="65"/>
                  </a:cubicBezTo>
                  <a:lnTo>
                    <a:pt x="29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ea"/>
                <a:cs typeface="+mn-ea"/>
              </a:endParaRPr>
            </a:p>
          </p:txBody>
        </p:sp>
        <p:sp>
          <p:nvSpPr>
            <p:cNvPr id="21" name="Freeform 159">
              <a:extLst>
                <a:ext uri="{FF2B5EF4-FFF2-40B4-BE49-F238E27FC236}">
                  <a16:creationId xmlns:a16="http://schemas.microsoft.com/office/drawing/2014/main" id="{991D1AF7-2C6A-93B7-0E7E-A5F87EAE3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8619" y="1393345"/>
              <a:ext cx="46231" cy="44740"/>
            </a:xfrm>
            <a:custGeom>
              <a:avLst/>
              <a:gdLst>
                <a:gd name="T0" fmla="*/ 9 w 31"/>
                <a:gd name="T1" fmla="*/ 0 h 30"/>
                <a:gd name="T2" fmla="*/ 9 w 31"/>
                <a:gd name="T3" fmla="*/ 2 h 30"/>
                <a:gd name="T4" fmla="*/ 0 w 31"/>
                <a:gd name="T5" fmla="*/ 30 h 30"/>
                <a:gd name="T6" fmla="*/ 28 w 31"/>
                <a:gd name="T7" fmla="*/ 21 h 30"/>
                <a:gd name="T8" fmla="*/ 31 w 31"/>
                <a:gd name="T9" fmla="*/ 21 h 30"/>
                <a:gd name="T10" fmla="*/ 9 w 31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0">
                  <a:moveTo>
                    <a:pt x="9" y="0"/>
                  </a:moveTo>
                  <a:lnTo>
                    <a:pt x="9" y="2"/>
                  </a:lnTo>
                  <a:lnTo>
                    <a:pt x="0" y="30"/>
                  </a:lnTo>
                  <a:lnTo>
                    <a:pt x="28" y="21"/>
                  </a:lnTo>
                  <a:lnTo>
                    <a:pt x="31" y="21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ea"/>
                <a:cs typeface="+mn-ea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CD597EC5-CDC1-6750-485F-E728CA07D842}"/>
              </a:ext>
            </a:extLst>
          </p:cNvPr>
          <p:cNvGrpSpPr/>
          <p:nvPr/>
        </p:nvGrpSpPr>
        <p:grpSpPr>
          <a:xfrm>
            <a:off x="3088709" y="1530943"/>
            <a:ext cx="3375591" cy="816522"/>
            <a:chOff x="3088709" y="1632334"/>
            <a:chExt cx="3375591" cy="816522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5988A3E7-62DE-5B33-F518-AC4A49375718}"/>
                </a:ext>
              </a:extLst>
            </p:cNvPr>
            <p:cNvSpPr txBox="1"/>
            <p:nvPr/>
          </p:nvSpPr>
          <p:spPr>
            <a:xfrm>
              <a:off x="3088709" y="1916403"/>
              <a:ext cx="337559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7C5B997C-2B0D-13C2-80EB-3A31CAB3D0B9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BDE975A-9AA5-DB7D-2A3C-F7FD5DA78493}"/>
              </a:ext>
            </a:extLst>
          </p:cNvPr>
          <p:cNvGrpSpPr/>
          <p:nvPr/>
        </p:nvGrpSpPr>
        <p:grpSpPr>
          <a:xfrm>
            <a:off x="3088709" y="2653949"/>
            <a:ext cx="3375591" cy="816522"/>
            <a:chOff x="3088709" y="1632334"/>
            <a:chExt cx="3375591" cy="816522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5A06EF7-A668-801C-8082-996B3C487DFF}"/>
                </a:ext>
              </a:extLst>
            </p:cNvPr>
            <p:cNvSpPr txBox="1"/>
            <p:nvPr/>
          </p:nvSpPr>
          <p:spPr>
            <a:xfrm>
              <a:off x="3088709" y="1916403"/>
              <a:ext cx="337559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037C456-DBDA-D24D-1452-DB7FF76FCD09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BADA7C5E-A909-7923-8759-94BFFE59697E}"/>
              </a:ext>
            </a:extLst>
          </p:cNvPr>
          <p:cNvGrpSpPr/>
          <p:nvPr/>
        </p:nvGrpSpPr>
        <p:grpSpPr>
          <a:xfrm>
            <a:off x="3088709" y="3776955"/>
            <a:ext cx="3375591" cy="816522"/>
            <a:chOff x="3088709" y="1632334"/>
            <a:chExt cx="3375591" cy="816522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CA8F835-D4AC-D191-CC21-4F962548CBEB}"/>
                </a:ext>
              </a:extLst>
            </p:cNvPr>
            <p:cNvSpPr txBox="1"/>
            <p:nvPr/>
          </p:nvSpPr>
          <p:spPr>
            <a:xfrm>
              <a:off x="3088709" y="1916403"/>
              <a:ext cx="337559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4C9F517-638C-EC7F-F434-6F0488FD684E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21F60221-55F9-1F3F-97A4-A7EB46E71D53}"/>
              </a:ext>
            </a:extLst>
          </p:cNvPr>
          <p:cNvGrpSpPr/>
          <p:nvPr/>
        </p:nvGrpSpPr>
        <p:grpSpPr>
          <a:xfrm>
            <a:off x="3088709" y="4899961"/>
            <a:ext cx="3375591" cy="816522"/>
            <a:chOff x="3088709" y="1632334"/>
            <a:chExt cx="3375591" cy="816522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29D00874-007A-3CD4-3D07-1E6833F63564}"/>
                </a:ext>
              </a:extLst>
            </p:cNvPr>
            <p:cNvSpPr txBox="1"/>
            <p:nvPr/>
          </p:nvSpPr>
          <p:spPr>
            <a:xfrm>
              <a:off x="3088709" y="1916403"/>
              <a:ext cx="337559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304EE91-CF8F-74F2-33B4-985EBCC4BB63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34" name="矩形: 圆角 33" descr="D:\51PPT模板网\51pptmoban.com\图片.jpg">
            <a:extLst>
              <a:ext uri="{FF2B5EF4-FFF2-40B4-BE49-F238E27FC236}">
                <a16:creationId xmlns:a16="http://schemas.microsoft.com/office/drawing/2014/main" id="{9446C846-223F-2B64-82EE-FEDC65CF3402}"/>
              </a:ext>
            </a:extLst>
          </p:cNvPr>
          <p:cNvSpPr/>
          <p:nvPr/>
        </p:nvSpPr>
        <p:spPr>
          <a:xfrm>
            <a:off x="6924097" y="1530943"/>
            <a:ext cx="3962400" cy="4162836"/>
          </a:xfrm>
          <a:prstGeom prst="roundRect">
            <a:avLst>
              <a:gd name="adj" fmla="val 0"/>
            </a:avLst>
          </a:prstGeom>
          <a:blipFill>
            <a:blip r:embed="rId3" cstate="email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68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D:\51PPT模板网\51pptmoban.com\图片.jpg">
            <a:extLst>
              <a:ext uri="{FF2B5EF4-FFF2-40B4-BE49-F238E27FC236}">
                <a16:creationId xmlns:a16="http://schemas.microsoft.com/office/drawing/2014/main" id="{9E43943A-DB84-D6CD-DD31-85829055199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008536"/>
            <a:ext cx="12192000" cy="3849464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38619" y="64692"/>
            <a:ext cx="7152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选题背景</a:t>
            </a:r>
          </a:p>
        </p:txBody>
      </p:sp>
      <p:sp>
        <p:nvSpPr>
          <p:cNvPr id="29" name="矩形 28"/>
          <p:cNvSpPr/>
          <p:nvPr/>
        </p:nvSpPr>
        <p:spPr>
          <a:xfrm>
            <a:off x="731838" y="1740806"/>
            <a:ext cx="4699454" cy="3849463"/>
          </a:xfrm>
          <a:prstGeom prst="rect">
            <a:avLst/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400" dirty="0">
              <a:sym typeface="+mn-lt"/>
            </a:endParaRPr>
          </a:p>
        </p:txBody>
      </p:sp>
      <p:sp>
        <p:nvSpPr>
          <p:cNvPr id="38" name="椭圆 12" descr="D:\51PPT模板网\51pptmoban.com\图片.jpg"/>
          <p:cNvSpPr/>
          <p:nvPr/>
        </p:nvSpPr>
        <p:spPr>
          <a:xfrm>
            <a:off x="1540263" y="2423320"/>
            <a:ext cx="415924" cy="415285"/>
          </a:xfrm>
          <a:custGeom>
            <a:avLst/>
            <a:gdLst>
              <a:gd name="connsiteX0" fmla="*/ 25829 w 578320"/>
              <a:gd name="connsiteY0" fmla="*/ 524911 h 577432"/>
              <a:gd name="connsiteX1" fmla="*/ 220466 w 578320"/>
              <a:gd name="connsiteY1" fmla="*/ 524911 h 577432"/>
              <a:gd name="connsiteX2" fmla="*/ 247217 w 578320"/>
              <a:gd name="connsiteY2" fmla="*/ 550711 h 577432"/>
              <a:gd name="connsiteX3" fmla="*/ 220466 w 578320"/>
              <a:gd name="connsiteY3" fmla="*/ 577432 h 577432"/>
              <a:gd name="connsiteX4" fmla="*/ 25829 w 578320"/>
              <a:gd name="connsiteY4" fmla="*/ 577432 h 577432"/>
              <a:gd name="connsiteX5" fmla="*/ 0 w 578320"/>
              <a:gd name="connsiteY5" fmla="*/ 550711 h 577432"/>
              <a:gd name="connsiteX6" fmla="*/ 25829 w 578320"/>
              <a:gd name="connsiteY6" fmla="*/ 524911 h 577432"/>
              <a:gd name="connsiteX7" fmla="*/ 25820 w 578320"/>
              <a:gd name="connsiteY7" fmla="*/ 458632 h 577432"/>
              <a:gd name="connsiteX8" fmla="*/ 165988 w 578320"/>
              <a:gd name="connsiteY8" fmla="*/ 458632 h 577432"/>
              <a:gd name="connsiteX9" fmla="*/ 245294 w 578320"/>
              <a:gd name="connsiteY9" fmla="*/ 493646 h 577432"/>
              <a:gd name="connsiteX10" fmla="*/ 220396 w 578320"/>
              <a:gd name="connsiteY10" fmla="*/ 511153 h 577432"/>
              <a:gd name="connsiteX11" fmla="*/ 25820 w 578320"/>
              <a:gd name="connsiteY11" fmla="*/ 511153 h 577432"/>
              <a:gd name="connsiteX12" fmla="*/ 0 w 578320"/>
              <a:gd name="connsiteY12" fmla="*/ 484432 h 577432"/>
              <a:gd name="connsiteX13" fmla="*/ 25820 w 578320"/>
              <a:gd name="connsiteY13" fmla="*/ 458632 h 577432"/>
              <a:gd name="connsiteX14" fmla="*/ 468575 w 578320"/>
              <a:gd name="connsiteY14" fmla="*/ 396938 h 577432"/>
              <a:gd name="connsiteX15" fmla="*/ 551576 w 578320"/>
              <a:gd name="connsiteY15" fmla="*/ 396938 h 577432"/>
              <a:gd name="connsiteX16" fmla="*/ 578320 w 578320"/>
              <a:gd name="connsiteY16" fmla="*/ 422738 h 577432"/>
              <a:gd name="connsiteX17" fmla="*/ 551576 w 578320"/>
              <a:gd name="connsiteY17" fmla="*/ 449459 h 577432"/>
              <a:gd name="connsiteX18" fmla="*/ 424308 w 578320"/>
              <a:gd name="connsiteY18" fmla="*/ 449459 h 577432"/>
              <a:gd name="connsiteX19" fmla="*/ 468575 w 578320"/>
              <a:gd name="connsiteY19" fmla="*/ 396938 h 577432"/>
              <a:gd name="connsiteX20" fmla="*/ 25826 w 578320"/>
              <a:gd name="connsiteY20" fmla="*/ 392352 h 577432"/>
              <a:gd name="connsiteX21" fmla="*/ 106996 w 578320"/>
              <a:gd name="connsiteY21" fmla="*/ 392352 h 577432"/>
              <a:gd name="connsiteX22" fmla="*/ 149425 w 578320"/>
              <a:gd name="connsiteY22" fmla="*/ 444725 h 577432"/>
              <a:gd name="connsiteX23" fmla="*/ 25826 w 578320"/>
              <a:gd name="connsiteY23" fmla="*/ 444725 h 577432"/>
              <a:gd name="connsiteX24" fmla="*/ 0 w 578320"/>
              <a:gd name="connsiteY24" fmla="*/ 418998 h 577432"/>
              <a:gd name="connsiteX25" fmla="*/ 25826 w 578320"/>
              <a:gd name="connsiteY25" fmla="*/ 392352 h 577432"/>
              <a:gd name="connsiteX26" fmla="*/ 495311 w 578320"/>
              <a:gd name="connsiteY26" fmla="*/ 330659 h 577432"/>
              <a:gd name="connsiteX27" fmla="*/ 551573 w 578320"/>
              <a:gd name="connsiteY27" fmla="*/ 330659 h 577432"/>
              <a:gd name="connsiteX28" fmla="*/ 578320 w 578320"/>
              <a:gd name="connsiteY28" fmla="*/ 357305 h 577432"/>
              <a:gd name="connsiteX29" fmla="*/ 551573 w 578320"/>
              <a:gd name="connsiteY29" fmla="*/ 383032 h 577432"/>
              <a:gd name="connsiteX30" fmla="*/ 475942 w 578320"/>
              <a:gd name="connsiteY30" fmla="*/ 383032 h 577432"/>
              <a:gd name="connsiteX31" fmla="*/ 495311 w 578320"/>
              <a:gd name="connsiteY31" fmla="*/ 330659 h 577432"/>
              <a:gd name="connsiteX32" fmla="*/ 25814 w 578320"/>
              <a:gd name="connsiteY32" fmla="*/ 325924 h 577432"/>
              <a:gd name="connsiteX33" fmla="*/ 82051 w 578320"/>
              <a:gd name="connsiteY33" fmla="*/ 325924 h 577432"/>
              <a:gd name="connsiteX34" fmla="*/ 99568 w 578320"/>
              <a:gd name="connsiteY34" fmla="*/ 378445 h 577432"/>
              <a:gd name="connsiteX35" fmla="*/ 25814 w 578320"/>
              <a:gd name="connsiteY35" fmla="*/ 378445 h 577432"/>
              <a:gd name="connsiteX36" fmla="*/ 0 w 578320"/>
              <a:gd name="connsiteY36" fmla="*/ 352645 h 577432"/>
              <a:gd name="connsiteX37" fmla="*/ 25814 w 578320"/>
              <a:gd name="connsiteY37" fmla="*/ 325924 h 577432"/>
              <a:gd name="connsiteX38" fmla="*/ 297074 w 578320"/>
              <a:gd name="connsiteY38" fmla="*/ 302072 h 577432"/>
              <a:gd name="connsiteX39" fmla="*/ 297074 w 578320"/>
              <a:gd name="connsiteY39" fmla="*/ 349966 h 577432"/>
              <a:gd name="connsiteX40" fmla="*/ 326589 w 578320"/>
              <a:gd name="connsiteY40" fmla="*/ 326019 h 577432"/>
              <a:gd name="connsiteX41" fmla="*/ 297074 w 578320"/>
              <a:gd name="connsiteY41" fmla="*/ 302072 h 577432"/>
              <a:gd name="connsiteX42" fmla="*/ 498167 w 578320"/>
              <a:gd name="connsiteY42" fmla="*/ 264231 h 577432"/>
              <a:gd name="connsiteX43" fmla="*/ 551603 w 578320"/>
              <a:gd name="connsiteY43" fmla="*/ 264231 h 577432"/>
              <a:gd name="connsiteX44" fmla="*/ 578320 w 578320"/>
              <a:gd name="connsiteY44" fmla="*/ 290952 h 577432"/>
              <a:gd name="connsiteX45" fmla="*/ 551603 w 578320"/>
              <a:gd name="connsiteY45" fmla="*/ 316752 h 577432"/>
              <a:gd name="connsiteX46" fmla="*/ 497246 w 578320"/>
              <a:gd name="connsiteY46" fmla="*/ 316752 h 577432"/>
              <a:gd name="connsiteX47" fmla="*/ 499089 w 578320"/>
              <a:gd name="connsiteY47" fmla="*/ 288188 h 577432"/>
              <a:gd name="connsiteX48" fmla="*/ 498167 w 578320"/>
              <a:gd name="connsiteY48" fmla="*/ 264231 h 577432"/>
              <a:gd name="connsiteX49" fmla="*/ 25843 w 578320"/>
              <a:gd name="connsiteY49" fmla="*/ 259645 h 577432"/>
              <a:gd name="connsiteX50" fmla="*/ 81222 w 578320"/>
              <a:gd name="connsiteY50" fmla="*/ 259645 h 577432"/>
              <a:gd name="connsiteX51" fmla="*/ 78453 w 578320"/>
              <a:gd name="connsiteY51" fmla="*/ 288209 h 577432"/>
              <a:gd name="connsiteX52" fmla="*/ 80299 w 578320"/>
              <a:gd name="connsiteY52" fmla="*/ 312166 h 577432"/>
              <a:gd name="connsiteX53" fmla="*/ 25843 w 578320"/>
              <a:gd name="connsiteY53" fmla="*/ 312166 h 577432"/>
              <a:gd name="connsiteX54" fmla="*/ 0 w 578320"/>
              <a:gd name="connsiteY54" fmla="*/ 286366 h 577432"/>
              <a:gd name="connsiteX55" fmla="*/ 25843 w 578320"/>
              <a:gd name="connsiteY55" fmla="*/ 259645 h 577432"/>
              <a:gd name="connsiteX56" fmla="*/ 282316 w 578320"/>
              <a:gd name="connsiteY56" fmla="*/ 225625 h 577432"/>
              <a:gd name="connsiteX57" fmla="*/ 255567 w 578320"/>
              <a:gd name="connsiteY57" fmla="*/ 245888 h 577432"/>
              <a:gd name="connsiteX58" fmla="*/ 282316 w 578320"/>
              <a:gd name="connsiteY58" fmla="*/ 267993 h 577432"/>
              <a:gd name="connsiteX59" fmla="*/ 478752 w 578320"/>
              <a:gd name="connsiteY59" fmla="*/ 197951 h 577432"/>
              <a:gd name="connsiteX60" fmla="*/ 551584 w 578320"/>
              <a:gd name="connsiteY60" fmla="*/ 197951 h 577432"/>
              <a:gd name="connsiteX61" fmla="*/ 578320 w 578320"/>
              <a:gd name="connsiteY61" fmla="*/ 224672 h 577432"/>
              <a:gd name="connsiteX62" fmla="*/ 551584 w 578320"/>
              <a:gd name="connsiteY62" fmla="*/ 250472 h 577432"/>
              <a:gd name="connsiteX63" fmla="*/ 495347 w 578320"/>
              <a:gd name="connsiteY63" fmla="*/ 250472 h 577432"/>
              <a:gd name="connsiteX64" fmla="*/ 478752 w 578320"/>
              <a:gd name="connsiteY64" fmla="*/ 197951 h 577432"/>
              <a:gd name="connsiteX65" fmla="*/ 25834 w 578320"/>
              <a:gd name="connsiteY65" fmla="*/ 194253 h 577432"/>
              <a:gd name="connsiteX66" fmla="*/ 101491 w 578320"/>
              <a:gd name="connsiteY66" fmla="*/ 194253 h 577432"/>
              <a:gd name="connsiteX67" fmla="*/ 83038 w 578320"/>
              <a:gd name="connsiteY67" fmla="*/ 246774 h 577432"/>
              <a:gd name="connsiteX68" fmla="*/ 25834 w 578320"/>
              <a:gd name="connsiteY68" fmla="*/ 246774 h 577432"/>
              <a:gd name="connsiteX69" fmla="*/ 0 w 578320"/>
              <a:gd name="connsiteY69" fmla="*/ 220053 h 577432"/>
              <a:gd name="connsiteX70" fmla="*/ 25834 w 578320"/>
              <a:gd name="connsiteY70" fmla="*/ 194253 h 577432"/>
              <a:gd name="connsiteX71" fmla="*/ 289695 w 578320"/>
              <a:gd name="connsiteY71" fmla="*/ 180494 h 577432"/>
              <a:gd name="connsiteX72" fmla="*/ 297074 w 578320"/>
              <a:gd name="connsiteY72" fmla="*/ 188784 h 577432"/>
              <a:gd name="connsiteX73" fmla="*/ 297074 w 578320"/>
              <a:gd name="connsiteY73" fmla="*/ 200757 h 577432"/>
              <a:gd name="connsiteX74" fmla="*/ 353338 w 578320"/>
              <a:gd name="connsiteY74" fmla="*/ 236678 h 577432"/>
              <a:gd name="connsiteX75" fmla="*/ 338580 w 578320"/>
              <a:gd name="connsiteY75" fmla="*/ 251415 h 577432"/>
              <a:gd name="connsiteX76" fmla="*/ 297074 w 578320"/>
              <a:gd name="connsiteY76" fmla="*/ 225625 h 577432"/>
              <a:gd name="connsiteX77" fmla="*/ 297074 w 578320"/>
              <a:gd name="connsiteY77" fmla="*/ 270756 h 577432"/>
              <a:gd name="connsiteX78" fmla="*/ 356105 w 578320"/>
              <a:gd name="connsiteY78" fmla="*/ 323256 h 577432"/>
              <a:gd name="connsiteX79" fmla="*/ 297074 w 578320"/>
              <a:gd name="connsiteY79" fmla="*/ 373913 h 577432"/>
              <a:gd name="connsiteX80" fmla="*/ 297074 w 578320"/>
              <a:gd name="connsiteY80" fmla="*/ 388650 h 577432"/>
              <a:gd name="connsiteX81" fmla="*/ 289695 w 578320"/>
              <a:gd name="connsiteY81" fmla="*/ 396939 h 577432"/>
              <a:gd name="connsiteX82" fmla="*/ 282316 w 578320"/>
              <a:gd name="connsiteY82" fmla="*/ 388650 h 577432"/>
              <a:gd name="connsiteX83" fmla="*/ 282316 w 578320"/>
              <a:gd name="connsiteY83" fmla="*/ 373913 h 577432"/>
              <a:gd name="connsiteX84" fmla="*/ 222362 w 578320"/>
              <a:gd name="connsiteY84" fmla="*/ 329703 h 577432"/>
              <a:gd name="connsiteX85" fmla="*/ 237120 w 578320"/>
              <a:gd name="connsiteY85" fmla="*/ 314966 h 577432"/>
              <a:gd name="connsiteX86" fmla="*/ 282316 w 578320"/>
              <a:gd name="connsiteY86" fmla="*/ 349966 h 577432"/>
              <a:gd name="connsiteX87" fmla="*/ 282316 w 578320"/>
              <a:gd name="connsiteY87" fmla="*/ 299309 h 577432"/>
              <a:gd name="connsiteX88" fmla="*/ 225129 w 578320"/>
              <a:gd name="connsiteY88" fmla="*/ 251415 h 577432"/>
              <a:gd name="connsiteX89" fmla="*/ 282316 w 578320"/>
              <a:gd name="connsiteY89" fmla="*/ 200757 h 577432"/>
              <a:gd name="connsiteX90" fmla="*/ 282316 w 578320"/>
              <a:gd name="connsiteY90" fmla="*/ 188784 h 577432"/>
              <a:gd name="connsiteX91" fmla="*/ 289695 w 578320"/>
              <a:gd name="connsiteY91" fmla="*/ 180494 h 577432"/>
              <a:gd name="connsiteX92" fmla="*/ 288699 w 578320"/>
              <a:gd name="connsiteY92" fmla="*/ 157519 h 577432"/>
              <a:gd name="connsiteX93" fmla="*/ 157752 w 578320"/>
              <a:gd name="connsiteY93" fmla="*/ 288255 h 577432"/>
              <a:gd name="connsiteX94" fmla="*/ 288699 w 578320"/>
              <a:gd name="connsiteY94" fmla="*/ 419912 h 577432"/>
              <a:gd name="connsiteX95" fmla="*/ 420567 w 578320"/>
              <a:gd name="connsiteY95" fmla="*/ 288255 h 577432"/>
              <a:gd name="connsiteX96" fmla="*/ 288699 w 578320"/>
              <a:gd name="connsiteY96" fmla="*/ 157519 h 577432"/>
              <a:gd name="connsiteX97" fmla="*/ 428895 w 578320"/>
              <a:gd name="connsiteY97" fmla="*/ 132559 h 577432"/>
              <a:gd name="connsiteX98" fmla="*/ 551571 w 578320"/>
              <a:gd name="connsiteY98" fmla="*/ 132559 h 577432"/>
              <a:gd name="connsiteX99" fmla="*/ 578320 w 578320"/>
              <a:gd name="connsiteY99" fmla="*/ 158359 h 577432"/>
              <a:gd name="connsiteX100" fmla="*/ 551571 w 578320"/>
              <a:gd name="connsiteY100" fmla="*/ 185080 h 577432"/>
              <a:gd name="connsiteX101" fmla="*/ 471324 w 578320"/>
              <a:gd name="connsiteY101" fmla="*/ 185080 h 577432"/>
              <a:gd name="connsiteX102" fmla="*/ 428895 w 578320"/>
              <a:gd name="connsiteY102" fmla="*/ 132559 h 577432"/>
              <a:gd name="connsiteX103" fmla="*/ 25822 w 578320"/>
              <a:gd name="connsiteY103" fmla="*/ 127973 h 577432"/>
              <a:gd name="connsiteX104" fmla="*/ 154012 w 578320"/>
              <a:gd name="connsiteY104" fmla="*/ 127973 h 577432"/>
              <a:gd name="connsiteX105" fmla="*/ 108823 w 578320"/>
              <a:gd name="connsiteY105" fmla="*/ 180494 h 577432"/>
              <a:gd name="connsiteX106" fmla="*/ 25822 w 578320"/>
              <a:gd name="connsiteY106" fmla="*/ 180494 h 577432"/>
              <a:gd name="connsiteX107" fmla="*/ 0 w 578320"/>
              <a:gd name="connsiteY107" fmla="*/ 153773 h 577432"/>
              <a:gd name="connsiteX108" fmla="*/ 25822 w 578320"/>
              <a:gd name="connsiteY108" fmla="*/ 127973 h 577432"/>
              <a:gd name="connsiteX109" fmla="*/ 288699 w 578320"/>
              <a:gd name="connsiteY109" fmla="*/ 105041 h 577432"/>
              <a:gd name="connsiteX110" fmla="*/ 473130 w 578320"/>
              <a:gd name="connsiteY110" fmla="*/ 288255 h 577432"/>
              <a:gd name="connsiteX111" fmla="*/ 288699 w 578320"/>
              <a:gd name="connsiteY111" fmla="*/ 472390 h 577432"/>
              <a:gd name="connsiteX112" fmla="*/ 105189 w 578320"/>
              <a:gd name="connsiteY112" fmla="*/ 288255 h 577432"/>
              <a:gd name="connsiteX113" fmla="*/ 288699 w 578320"/>
              <a:gd name="connsiteY113" fmla="*/ 105041 h 577432"/>
              <a:gd name="connsiteX114" fmla="*/ 357002 w 578320"/>
              <a:gd name="connsiteY114" fmla="*/ 66280 h 577432"/>
              <a:gd name="connsiteX115" fmla="*/ 551578 w 578320"/>
              <a:gd name="connsiteY115" fmla="*/ 66280 h 577432"/>
              <a:gd name="connsiteX116" fmla="*/ 578320 w 578320"/>
              <a:gd name="connsiteY116" fmla="*/ 92080 h 577432"/>
              <a:gd name="connsiteX117" fmla="*/ 551578 w 578320"/>
              <a:gd name="connsiteY117" fmla="*/ 118801 h 577432"/>
              <a:gd name="connsiteX118" fmla="*/ 411410 w 578320"/>
              <a:gd name="connsiteY118" fmla="*/ 118801 h 577432"/>
              <a:gd name="connsiteX119" fmla="*/ 333026 w 578320"/>
              <a:gd name="connsiteY119" fmla="*/ 82865 h 577432"/>
              <a:gd name="connsiteX120" fmla="*/ 357002 w 578320"/>
              <a:gd name="connsiteY120" fmla="*/ 66280 h 577432"/>
              <a:gd name="connsiteX121" fmla="*/ 356932 w 578320"/>
              <a:gd name="connsiteY121" fmla="*/ 0 h 577432"/>
              <a:gd name="connsiteX122" fmla="*/ 551569 w 578320"/>
              <a:gd name="connsiteY122" fmla="*/ 0 h 577432"/>
              <a:gd name="connsiteX123" fmla="*/ 578320 w 578320"/>
              <a:gd name="connsiteY123" fmla="*/ 25800 h 577432"/>
              <a:gd name="connsiteX124" fmla="*/ 551569 w 578320"/>
              <a:gd name="connsiteY124" fmla="*/ 52521 h 577432"/>
              <a:gd name="connsiteX125" fmla="*/ 356932 w 578320"/>
              <a:gd name="connsiteY125" fmla="*/ 52521 h 577432"/>
              <a:gd name="connsiteX126" fmla="*/ 331103 w 578320"/>
              <a:gd name="connsiteY126" fmla="*/ 25800 h 577432"/>
              <a:gd name="connsiteX127" fmla="*/ 356932 w 578320"/>
              <a:gd name="connsiteY127" fmla="*/ 0 h 57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578320" h="577432">
                <a:moveTo>
                  <a:pt x="25829" y="524911"/>
                </a:moveTo>
                <a:lnTo>
                  <a:pt x="220466" y="524911"/>
                </a:lnTo>
                <a:cubicBezTo>
                  <a:pt x="235225" y="524911"/>
                  <a:pt x="247217" y="535968"/>
                  <a:pt x="247217" y="550711"/>
                </a:cubicBezTo>
                <a:cubicBezTo>
                  <a:pt x="247217" y="565454"/>
                  <a:pt x="235225" y="577432"/>
                  <a:pt x="220466" y="577432"/>
                </a:cubicBezTo>
                <a:lnTo>
                  <a:pt x="25829" y="577432"/>
                </a:lnTo>
                <a:cubicBezTo>
                  <a:pt x="11992" y="577432"/>
                  <a:pt x="0" y="565454"/>
                  <a:pt x="0" y="550711"/>
                </a:cubicBezTo>
                <a:cubicBezTo>
                  <a:pt x="0" y="535968"/>
                  <a:pt x="11992" y="524911"/>
                  <a:pt x="25829" y="524911"/>
                </a:cubicBezTo>
                <a:close/>
                <a:moveTo>
                  <a:pt x="25820" y="458632"/>
                </a:moveTo>
                <a:lnTo>
                  <a:pt x="165988" y="458632"/>
                </a:lnTo>
                <a:cubicBezTo>
                  <a:pt x="189042" y="475218"/>
                  <a:pt x="215785" y="488118"/>
                  <a:pt x="245294" y="493646"/>
                </a:cubicBezTo>
                <a:cubicBezTo>
                  <a:pt x="241606" y="503782"/>
                  <a:pt x="232384" y="511153"/>
                  <a:pt x="220396" y="511153"/>
                </a:cubicBezTo>
                <a:lnTo>
                  <a:pt x="25820" y="511153"/>
                </a:lnTo>
                <a:cubicBezTo>
                  <a:pt x="11988" y="511153"/>
                  <a:pt x="0" y="499175"/>
                  <a:pt x="0" y="484432"/>
                </a:cubicBezTo>
                <a:cubicBezTo>
                  <a:pt x="0" y="470611"/>
                  <a:pt x="11988" y="458632"/>
                  <a:pt x="25820" y="458632"/>
                </a:cubicBezTo>
                <a:close/>
                <a:moveTo>
                  <a:pt x="468575" y="396938"/>
                </a:moveTo>
                <a:lnTo>
                  <a:pt x="551576" y="396938"/>
                </a:lnTo>
                <a:cubicBezTo>
                  <a:pt x="566331" y="396938"/>
                  <a:pt x="578320" y="408917"/>
                  <a:pt x="578320" y="422738"/>
                </a:cubicBezTo>
                <a:cubicBezTo>
                  <a:pt x="578320" y="437481"/>
                  <a:pt x="566331" y="449459"/>
                  <a:pt x="551576" y="449459"/>
                </a:cubicBezTo>
                <a:lnTo>
                  <a:pt x="424308" y="449459"/>
                </a:lnTo>
                <a:cubicBezTo>
                  <a:pt x="441830" y="434717"/>
                  <a:pt x="456586" y="416288"/>
                  <a:pt x="468575" y="396938"/>
                </a:cubicBezTo>
                <a:close/>
                <a:moveTo>
                  <a:pt x="25826" y="392352"/>
                </a:moveTo>
                <a:lnTo>
                  <a:pt x="106996" y="392352"/>
                </a:lnTo>
                <a:cubicBezTo>
                  <a:pt x="118064" y="412566"/>
                  <a:pt x="131900" y="430024"/>
                  <a:pt x="149425" y="444725"/>
                </a:cubicBezTo>
                <a:lnTo>
                  <a:pt x="25826" y="444725"/>
                </a:lnTo>
                <a:cubicBezTo>
                  <a:pt x="11991" y="444725"/>
                  <a:pt x="0" y="432781"/>
                  <a:pt x="0" y="418998"/>
                </a:cubicBezTo>
                <a:cubicBezTo>
                  <a:pt x="0" y="404297"/>
                  <a:pt x="11991" y="392352"/>
                  <a:pt x="25826" y="392352"/>
                </a:cubicBezTo>
                <a:close/>
                <a:moveTo>
                  <a:pt x="495311" y="330659"/>
                </a:moveTo>
                <a:lnTo>
                  <a:pt x="551573" y="330659"/>
                </a:lnTo>
                <a:cubicBezTo>
                  <a:pt x="566330" y="330659"/>
                  <a:pt x="578320" y="342604"/>
                  <a:pt x="578320" y="357305"/>
                </a:cubicBezTo>
                <a:cubicBezTo>
                  <a:pt x="578320" y="371088"/>
                  <a:pt x="566330" y="383032"/>
                  <a:pt x="551573" y="383032"/>
                </a:cubicBezTo>
                <a:lnTo>
                  <a:pt x="475942" y="383032"/>
                </a:lnTo>
                <a:cubicBezTo>
                  <a:pt x="485165" y="366493"/>
                  <a:pt x="490699" y="349036"/>
                  <a:pt x="495311" y="330659"/>
                </a:cubicBezTo>
                <a:close/>
                <a:moveTo>
                  <a:pt x="25814" y="325924"/>
                </a:moveTo>
                <a:lnTo>
                  <a:pt x="82051" y="325924"/>
                </a:lnTo>
                <a:cubicBezTo>
                  <a:pt x="85739" y="344353"/>
                  <a:pt x="91271" y="361860"/>
                  <a:pt x="99568" y="378445"/>
                </a:cubicBezTo>
                <a:lnTo>
                  <a:pt x="25814" y="378445"/>
                </a:lnTo>
                <a:cubicBezTo>
                  <a:pt x="11985" y="378445"/>
                  <a:pt x="0" y="367388"/>
                  <a:pt x="0" y="352645"/>
                </a:cubicBezTo>
                <a:cubicBezTo>
                  <a:pt x="0" y="337903"/>
                  <a:pt x="11985" y="325924"/>
                  <a:pt x="25814" y="325924"/>
                </a:cubicBezTo>
                <a:close/>
                <a:moveTo>
                  <a:pt x="297074" y="302072"/>
                </a:moveTo>
                <a:lnTo>
                  <a:pt x="297074" y="349966"/>
                </a:lnTo>
                <a:cubicBezTo>
                  <a:pt x="310909" y="349045"/>
                  <a:pt x="326589" y="341677"/>
                  <a:pt x="326589" y="326019"/>
                </a:cubicBezTo>
                <a:cubicBezTo>
                  <a:pt x="326589" y="310361"/>
                  <a:pt x="309987" y="304835"/>
                  <a:pt x="297074" y="302072"/>
                </a:cubicBezTo>
                <a:close/>
                <a:moveTo>
                  <a:pt x="498167" y="264231"/>
                </a:moveTo>
                <a:lnTo>
                  <a:pt x="551603" y="264231"/>
                </a:lnTo>
                <a:cubicBezTo>
                  <a:pt x="566343" y="264231"/>
                  <a:pt x="578320" y="276210"/>
                  <a:pt x="578320" y="290952"/>
                </a:cubicBezTo>
                <a:cubicBezTo>
                  <a:pt x="578320" y="304774"/>
                  <a:pt x="566343" y="316752"/>
                  <a:pt x="551603" y="316752"/>
                </a:cubicBezTo>
                <a:lnTo>
                  <a:pt x="497246" y="316752"/>
                </a:lnTo>
                <a:cubicBezTo>
                  <a:pt x="498167" y="307538"/>
                  <a:pt x="499089" y="298324"/>
                  <a:pt x="499089" y="288188"/>
                </a:cubicBezTo>
                <a:cubicBezTo>
                  <a:pt x="499089" y="279895"/>
                  <a:pt x="499089" y="272524"/>
                  <a:pt x="498167" y="264231"/>
                </a:cubicBezTo>
                <a:close/>
                <a:moveTo>
                  <a:pt x="25843" y="259645"/>
                </a:moveTo>
                <a:lnTo>
                  <a:pt x="81222" y="259645"/>
                </a:lnTo>
                <a:cubicBezTo>
                  <a:pt x="79376" y="269781"/>
                  <a:pt x="78453" y="278995"/>
                  <a:pt x="78453" y="288209"/>
                </a:cubicBezTo>
                <a:cubicBezTo>
                  <a:pt x="78453" y="296502"/>
                  <a:pt x="79376" y="304795"/>
                  <a:pt x="80299" y="312166"/>
                </a:cubicBezTo>
                <a:lnTo>
                  <a:pt x="25843" y="312166"/>
                </a:lnTo>
                <a:cubicBezTo>
                  <a:pt x="11999" y="312166"/>
                  <a:pt x="0" y="301109"/>
                  <a:pt x="0" y="286366"/>
                </a:cubicBezTo>
                <a:cubicBezTo>
                  <a:pt x="0" y="271624"/>
                  <a:pt x="11999" y="259645"/>
                  <a:pt x="25843" y="259645"/>
                </a:cubicBezTo>
                <a:close/>
                <a:moveTo>
                  <a:pt x="282316" y="225625"/>
                </a:moveTo>
                <a:cubicBezTo>
                  <a:pt x="265713" y="225625"/>
                  <a:pt x="255567" y="235757"/>
                  <a:pt x="255567" y="245888"/>
                </a:cubicBezTo>
                <a:cubicBezTo>
                  <a:pt x="255567" y="257862"/>
                  <a:pt x="264791" y="264309"/>
                  <a:pt x="282316" y="267993"/>
                </a:cubicBezTo>
                <a:close/>
                <a:moveTo>
                  <a:pt x="478752" y="197951"/>
                </a:moveTo>
                <a:lnTo>
                  <a:pt x="551584" y="197951"/>
                </a:lnTo>
                <a:cubicBezTo>
                  <a:pt x="566335" y="197951"/>
                  <a:pt x="578320" y="209930"/>
                  <a:pt x="578320" y="224672"/>
                </a:cubicBezTo>
                <a:cubicBezTo>
                  <a:pt x="578320" y="239415"/>
                  <a:pt x="566335" y="250472"/>
                  <a:pt x="551584" y="250472"/>
                </a:cubicBezTo>
                <a:lnTo>
                  <a:pt x="495347" y="250472"/>
                </a:lnTo>
                <a:cubicBezTo>
                  <a:pt x="492581" y="232044"/>
                  <a:pt x="486128" y="214537"/>
                  <a:pt x="478752" y="197951"/>
                </a:cubicBezTo>
                <a:close/>
                <a:moveTo>
                  <a:pt x="25834" y="194253"/>
                </a:moveTo>
                <a:lnTo>
                  <a:pt x="101491" y="194253"/>
                </a:lnTo>
                <a:cubicBezTo>
                  <a:pt x="93187" y="209917"/>
                  <a:pt x="86729" y="228346"/>
                  <a:pt x="83038" y="246774"/>
                </a:cubicBezTo>
                <a:lnTo>
                  <a:pt x="25834" y="246774"/>
                </a:lnTo>
                <a:cubicBezTo>
                  <a:pt x="11994" y="246774"/>
                  <a:pt x="0" y="234796"/>
                  <a:pt x="0" y="220053"/>
                </a:cubicBezTo>
                <a:cubicBezTo>
                  <a:pt x="0" y="205310"/>
                  <a:pt x="11994" y="194253"/>
                  <a:pt x="25834" y="194253"/>
                </a:cubicBezTo>
                <a:close/>
                <a:moveTo>
                  <a:pt x="289695" y="180494"/>
                </a:moveTo>
                <a:cubicBezTo>
                  <a:pt x="293384" y="180494"/>
                  <a:pt x="297074" y="184178"/>
                  <a:pt x="297074" y="188784"/>
                </a:cubicBezTo>
                <a:lnTo>
                  <a:pt x="297074" y="200757"/>
                </a:lnTo>
                <a:cubicBezTo>
                  <a:pt x="315521" y="201678"/>
                  <a:pt x="353338" y="213652"/>
                  <a:pt x="353338" y="236678"/>
                </a:cubicBezTo>
                <a:cubicBezTo>
                  <a:pt x="353338" y="245888"/>
                  <a:pt x="346881" y="251415"/>
                  <a:pt x="338580" y="251415"/>
                </a:cubicBezTo>
                <a:cubicBezTo>
                  <a:pt x="322900" y="251415"/>
                  <a:pt x="322900" y="225625"/>
                  <a:pt x="297074" y="225625"/>
                </a:cubicBezTo>
                <a:lnTo>
                  <a:pt x="297074" y="270756"/>
                </a:lnTo>
                <a:cubicBezTo>
                  <a:pt x="328434" y="277204"/>
                  <a:pt x="356105" y="286414"/>
                  <a:pt x="356105" y="323256"/>
                </a:cubicBezTo>
                <a:cubicBezTo>
                  <a:pt x="356105" y="355492"/>
                  <a:pt x="332124" y="372071"/>
                  <a:pt x="297074" y="373913"/>
                </a:cubicBezTo>
                <a:lnTo>
                  <a:pt x="297074" y="388650"/>
                </a:lnTo>
                <a:cubicBezTo>
                  <a:pt x="297074" y="392334"/>
                  <a:pt x="293384" y="396939"/>
                  <a:pt x="289695" y="396939"/>
                </a:cubicBezTo>
                <a:cubicBezTo>
                  <a:pt x="285083" y="396939"/>
                  <a:pt x="282316" y="392334"/>
                  <a:pt x="282316" y="388650"/>
                </a:cubicBezTo>
                <a:lnTo>
                  <a:pt x="282316" y="373913"/>
                </a:lnTo>
                <a:cubicBezTo>
                  <a:pt x="241732" y="372992"/>
                  <a:pt x="222362" y="349045"/>
                  <a:pt x="222362" y="329703"/>
                </a:cubicBezTo>
                <a:cubicBezTo>
                  <a:pt x="222362" y="320493"/>
                  <a:pt x="227896" y="314966"/>
                  <a:pt x="237120" y="314966"/>
                </a:cubicBezTo>
                <a:cubicBezTo>
                  <a:pt x="263869" y="314966"/>
                  <a:pt x="242654" y="348124"/>
                  <a:pt x="282316" y="349966"/>
                </a:cubicBezTo>
                <a:lnTo>
                  <a:pt x="282316" y="299309"/>
                </a:lnTo>
                <a:cubicBezTo>
                  <a:pt x="247266" y="292861"/>
                  <a:pt x="225129" y="278125"/>
                  <a:pt x="225129" y="251415"/>
                </a:cubicBezTo>
                <a:cubicBezTo>
                  <a:pt x="225129" y="219178"/>
                  <a:pt x="252800" y="201678"/>
                  <a:pt x="282316" y="200757"/>
                </a:cubicBezTo>
                <a:lnTo>
                  <a:pt x="282316" y="188784"/>
                </a:lnTo>
                <a:cubicBezTo>
                  <a:pt x="282316" y="184178"/>
                  <a:pt x="285083" y="180494"/>
                  <a:pt x="289695" y="180494"/>
                </a:cubicBezTo>
                <a:close/>
                <a:moveTo>
                  <a:pt x="288699" y="157519"/>
                </a:moveTo>
                <a:cubicBezTo>
                  <a:pt x="216770" y="157519"/>
                  <a:pt x="157752" y="216443"/>
                  <a:pt x="157752" y="288255"/>
                </a:cubicBezTo>
                <a:cubicBezTo>
                  <a:pt x="157752" y="360989"/>
                  <a:pt x="216770" y="419912"/>
                  <a:pt x="288699" y="419912"/>
                </a:cubicBezTo>
                <a:cubicBezTo>
                  <a:pt x="361549" y="419912"/>
                  <a:pt x="420567" y="360989"/>
                  <a:pt x="420567" y="288255"/>
                </a:cubicBezTo>
                <a:cubicBezTo>
                  <a:pt x="420567" y="216443"/>
                  <a:pt x="361549" y="157519"/>
                  <a:pt x="288699" y="157519"/>
                </a:cubicBezTo>
                <a:close/>
                <a:moveTo>
                  <a:pt x="428895" y="132559"/>
                </a:moveTo>
                <a:lnTo>
                  <a:pt x="551571" y="132559"/>
                </a:lnTo>
                <a:cubicBezTo>
                  <a:pt x="566329" y="132559"/>
                  <a:pt x="578320" y="143616"/>
                  <a:pt x="578320" y="158359"/>
                </a:cubicBezTo>
                <a:cubicBezTo>
                  <a:pt x="578320" y="173101"/>
                  <a:pt x="566329" y="185080"/>
                  <a:pt x="551571" y="185080"/>
                </a:cubicBezTo>
                <a:lnTo>
                  <a:pt x="471324" y="185080"/>
                </a:lnTo>
                <a:cubicBezTo>
                  <a:pt x="460256" y="164808"/>
                  <a:pt x="445498" y="147301"/>
                  <a:pt x="428895" y="132559"/>
                </a:cubicBezTo>
                <a:close/>
                <a:moveTo>
                  <a:pt x="25822" y="127973"/>
                </a:moveTo>
                <a:lnTo>
                  <a:pt x="154012" y="127973"/>
                </a:lnTo>
                <a:cubicBezTo>
                  <a:pt x="136490" y="142715"/>
                  <a:pt x="121734" y="160222"/>
                  <a:pt x="108823" y="180494"/>
                </a:cubicBezTo>
                <a:lnTo>
                  <a:pt x="25822" y="180494"/>
                </a:lnTo>
                <a:cubicBezTo>
                  <a:pt x="11989" y="180494"/>
                  <a:pt x="0" y="168515"/>
                  <a:pt x="0" y="153773"/>
                </a:cubicBezTo>
                <a:cubicBezTo>
                  <a:pt x="0" y="139951"/>
                  <a:pt x="11989" y="127973"/>
                  <a:pt x="25822" y="127973"/>
                </a:cubicBezTo>
                <a:close/>
                <a:moveTo>
                  <a:pt x="288699" y="105041"/>
                </a:moveTo>
                <a:cubicBezTo>
                  <a:pt x="390136" y="105041"/>
                  <a:pt x="473130" y="186981"/>
                  <a:pt x="473130" y="288255"/>
                </a:cubicBezTo>
                <a:cubicBezTo>
                  <a:pt x="473130" y="389530"/>
                  <a:pt x="390136" y="472390"/>
                  <a:pt x="288699" y="472390"/>
                </a:cubicBezTo>
                <a:cubicBezTo>
                  <a:pt x="187261" y="472390"/>
                  <a:pt x="105189" y="389530"/>
                  <a:pt x="105189" y="288255"/>
                </a:cubicBezTo>
                <a:cubicBezTo>
                  <a:pt x="105189" y="186981"/>
                  <a:pt x="187261" y="105041"/>
                  <a:pt x="288699" y="105041"/>
                </a:cubicBezTo>
                <a:close/>
                <a:moveTo>
                  <a:pt x="357002" y="66280"/>
                </a:moveTo>
                <a:lnTo>
                  <a:pt x="551578" y="66280"/>
                </a:lnTo>
                <a:cubicBezTo>
                  <a:pt x="566332" y="66280"/>
                  <a:pt x="578320" y="78258"/>
                  <a:pt x="578320" y="92080"/>
                </a:cubicBezTo>
                <a:cubicBezTo>
                  <a:pt x="578320" y="106822"/>
                  <a:pt x="566332" y="118801"/>
                  <a:pt x="551578" y="118801"/>
                </a:cubicBezTo>
                <a:lnTo>
                  <a:pt x="411410" y="118801"/>
                </a:lnTo>
                <a:cubicBezTo>
                  <a:pt x="388356" y="102215"/>
                  <a:pt x="361613" y="89315"/>
                  <a:pt x="333026" y="82865"/>
                </a:cubicBezTo>
                <a:cubicBezTo>
                  <a:pt x="336715" y="73651"/>
                  <a:pt x="345936" y="66280"/>
                  <a:pt x="357002" y="66280"/>
                </a:cubicBezTo>
                <a:close/>
                <a:moveTo>
                  <a:pt x="356932" y="0"/>
                </a:moveTo>
                <a:lnTo>
                  <a:pt x="551569" y="0"/>
                </a:lnTo>
                <a:cubicBezTo>
                  <a:pt x="566328" y="0"/>
                  <a:pt x="578320" y="11978"/>
                  <a:pt x="578320" y="25800"/>
                </a:cubicBezTo>
                <a:cubicBezTo>
                  <a:pt x="578320" y="40542"/>
                  <a:pt x="566328" y="52521"/>
                  <a:pt x="551569" y="52521"/>
                </a:cubicBezTo>
                <a:lnTo>
                  <a:pt x="356932" y="52521"/>
                </a:lnTo>
                <a:cubicBezTo>
                  <a:pt x="343095" y="52521"/>
                  <a:pt x="331103" y="40542"/>
                  <a:pt x="331103" y="25800"/>
                </a:cubicBezTo>
                <a:cubicBezTo>
                  <a:pt x="331103" y="11978"/>
                  <a:pt x="343095" y="0"/>
                  <a:pt x="35693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6" name="椭圆 16"/>
          <p:cNvSpPr/>
          <p:nvPr/>
        </p:nvSpPr>
        <p:spPr>
          <a:xfrm>
            <a:off x="1543629" y="3426834"/>
            <a:ext cx="402456" cy="415924"/>
          </a:xfrm>
          <a:custGeom>
            <a:avLst/>
            <a:gdLst>
              <a:gd name="T0" fmla="*/ 743 w 743"/>
              <a:gd name="T1" fmla="*/ 27 h 769"/>
              <a:gd name="T2" fmla="*/ 736 w 743"/>
              <a:gd name="T3" fmla="*/ 8 h 769"/>
              <a:gd name="T4" fmla="*/ 717 w 743"/>
              <a:gd name="T5" fmla="*/ 0 h 769"/>
              <a:gd name="T6" fmla="*/ 599 w 743"/>
              <a:gd name="T7" fmla="*/ 0 h 769"/>
              <a:gd name="T8" fmla="*/ 591 w 743"/>
              <a:gd name="T9" fmla="*/ 1 h 769"/>
              <a:gd name="T10" fmla="*/ 569 w 743"/>
              <a:gd name="T11" fmla="*/ 1 h 769"/>
              <a:gd name="T12" fmla="*/ 555 w 743"/>
              <a:gd name="T13" fmla="*/ 2 h 769"/>
              <a:gd name="T14" fmla="*/ 184 w 743"/>
              <a:gd name="T15" fmla="*/ 2 h 769"/>
              <a:gd name="T16" fmla="*/ 171 w 743"/>
              <a:gd name="T17" fmla="*/ 1 h 769"/>
              <a:gd name="T18" fmla="*/ 152 w 743"/>
              <a:gd name="T19" fmla="*/ 1 h 769"/>
              <a:gd name="T20" fmla="*/ 144 w 743"/>
              <a:gd name="T21" fmla="*/ 0 h 769"/>
              <a:gd name="T22" fmla="*/ 26 w 743"/>
              <a:gd name="T23" fmla="*/ 0 h 769"/>
              <a:gd name="T24" fmla="*/ 8 w 743"/>
              <a:gd name="T25" fmla="*/ 8 h 769"/>
              <a:gd name="T26" fmla="*/ 0 w 743"/>
              <a:gd name="T27" fmla="*/ 27 h 769"/>
              <a:gd name="T28" fmla="*/ 118 w 743"/>
              <a:gd name="T29" fmla="*/ 266 h 769"/>
              <a:gd name="T30" fmla="*/ 118 w 743"/>
              <a:gd name="T31" fmla="*/ 267 h 769"/>
              <a:gd name="T32" fmla="*/ 118 w 743"/>
              <a:gd name="T33" fmla="*/ 270 h 769"/>
              <a:gd name="T34" fmla="*/ 342 w 743"/>
              <a:gd name="T35" fmla="*/ 511 h 769"/>
              <a:gd name="T36" fmla="*/ 342 w 743"/>
              <a:gd name="T37" fmla="*/ 713 h 769"/>
              <a:gd name="T38" fmla="*/ 242 w 743"/>
              <a:gd name="T39" fmla="*/ 713 h 769"/>
              <a:gd name="T40" fmla="*/ 228 w 743"/>
              <a:gd name="T41" fmla="*/ 727 h 769"/>
              <a:gd name="T42" fmla="*/ 228 w 743"/>
              <a:gd name="T43" fmla="*/ 756 h 769"/>
              <a:gd name="T44" fmla="*/ 242 w 743"/>
              <a:gd name="T45" fmla="*/ 769 h 769"/>
              <a:gd name="T46" fmla="*/ 498 w 743"/>
              <a:gd name="T47" fmla="*/ 769 h 769"/>
              <a:gd name="T48" fmla="*/ 511 w 743"/>
              <a:gd name="T49" fmla="*/ 756 h 769"/>
              <a:gd name="T50" fmla="*/ 511 w 743"/>
              <a:gd name="T51" fmla="*/ 727 h 769"/>
              <a:gd name="T52" fmla="*/ 498 w 743"/>
              <a:gd name="T53" fmla="*/ 713 h 769"/>
              <a:gd name="T54" fmla="*/ 398 w 743"/>
              <a:gd name="T55" fmla="*/ 713 h 769"/>
              <a:gd name="T56" fmla="*/ 398 w 743"/>
              <a:gd name="T57" fmla="*/ 511 h 769"/>
              <a:gd name="T58" fmla="*/ 621 w 743"/>
              <a:gd name="T59" fmla="*/ 279 h 769"/>
              <a:gd name="T60" fmla="*/ 623 w 743"/>
              <a:gd name="T61" fmla="*/ 271 h 769"/>
              <a:gd name="T62" fmla="*/ 623 w 743"/>
              <a:gd name="T63" fmla="*/ 266 h 769"/>
              <a:gd name="T64" fmla="*/ 743 w 743"/>
              <a:gd name="T65" fmla="*/ 27 h 769"/>
              <a:gd name="T66" fmla="*/ 370 w 743"/>
              <a:gd name="T67" fmla="*/ 457 h 769"/>
              <a:gd name="T68" fmla="*/ 174 w 743"/>
              <a:gd name="T69" fmla="*/ 261 h 769"/>
              <a:gd name="T70" fmla="*/ 174 w 743"/>
              <a:gd name="T71" fmla="*/ 58 h 769"/>
              <a:gd name="T72" fmla="*/ 566 w 743"/>
              <a:gd name="T73" fmla="*/ 58 h 769"/>
              <a:gd name="T74" fmla="*/ 566 w 743"/>
              <a:gd name="T75" fmla="*/ 261 h 769"/>
              <a:gd name="T76" fmla="*/ 370 w 743"/>
              <a:gd name="T77" fmla="*/ 457 h 769"/>
              <a:gd name="T78" fmla="*/ 118 w 743"/>
              <a:gd name="T79" fmla="*/ 209 h 769"/>
              <a:gd name="T80" fmla="*/ 55 w 743"/>
              <a:gd name="T81" fmla="*/ 53 h 769"/>
              <a:gd name="T82" fmla="*/ 118 w 743"/>
              <a:gd name="T83" fmla="*/ 53 h 769"/>
              <a:gd name="T84" fmla="*/ 118 w 743"/>
              <a:gd name="T85" fmla="*/ 209 h 769"/>
              <a:gd name="T86" fmla="*/ 626 w 743"/>
              <a:gd name="T87" fmla="*/ 209 h 769"/>
              <a:gd name="T88" fmla="*/ 626 w 743"/>
              <a:gd name="T89" fmla="*/ 53 h 769"/>
              <a:gd name="T90" fmla="*/ 688 w 743"/>
              <a:gd name="T91" fmla="*/ 53 h 769"/>
              <a:gd name="T92" fmla="*/ 626 w 743"/>
              <a:gd name="T93" fmla="*/ 209 h 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43" h="769">
                <a:moveTo>
                  <a:pt x="743" y="27"/>
                </a:moveTo>
                <a:cubicBezTo>
                  <a:pt x="743" y="20"/>
                  <a:pt x="741" y="13"/>
                  <a:pt x="736" y="8"/>
                </a:cubicBezTo>
                <a:cubicBezTo>
                  <a:pt x="731" y="3"/>
                  <a:pt x="724" y="0"/>
                  <a:pt x="717" y="0"/>
                </a:cubicBezTo>
                <a:lnTo>
                  <a:pt x="599" y="0"/>
                </a:lnTo>
                <a:cubicBezTo>
                  <a:pt x="596" y="0"/>
                  <a:pt x="594" y="0"/>
                  <a:pt x="591" y="1"/>
                </a:cubicBezTo>
                <a:lnTo>
                  <a:pt x="569" y="1"/>
                </a:lnTo>
                <a:cubicBezTo>
                  <a:pt x="565" y="1"/>
                  <a:pt x="560" y="1"/>
                  <a:pt x="555" y="2"/>
                </a:cubicBezTo>
                <a:lnTo>
                  <a:pt x="184" y="2"/>
                </a:lnTo>
                <a:cubicBezTo>
                  <a:pt x="179" y="1"/>
                  <a:pt x="175" y="1"/>
                  <a:pt x="171" y="1"/>
                </a:cubicBezTo>
                <a:lnTo>
                  <a:pt x="152" y="1"/>
                </a:lnTo>
                <a:cubicBezTo>
                  <a:pt x="149" y="0"/>
                  <a:pt x="147" y="0"/>
                  <a:pt x="144" y="0"/>
                </a:cubicBezTo>
                <a:lnTo>
                  <a:pt x="26" y="0"/>
                </a:lnTo>
                <a:cubicBezTo>
                  <a:pt x="19" y="0"/>
                  <a:pt x="13" y="3"/>
                  <a:pt x="8" y="8"/>
                </a:cubicBezTo>
                <a:cubicBezTo>
                  <a:pt x="2" y="13"/>
                  <a:pt x="0" y="20"/>
                  <a:pt x="0" y="27"/>
                </a:cubicBezTo>
                <a:cubicBezTo>
                  <a:pt x="0" y="36"/>
                  <a:pt x="3" y="239"/>
                  <a:pt x="118" y="266"/>
                </a:cubicBezTo>
                <a:lnTo>
                  <a:pt x="118" y="267"/>
                </a:lnTo>
                <a:cubicBezTo>
                  <a:pt x="118" y="268"/>
                  <a:pt x="118" y="269"/>
                  <a:pt x="118" y="270"/>
                </a:cubicBezTo>
                <a:cubicBezTo>
                  <a:pt x="123" y="394"/>
                  <a:pt x="220" y="497"/>
                  <a:pt x="342" y="511"/>
                </a:cubicBezTo>
                <a:lnTo>
                  <a:pt x="342" y="713"/>
                </a:lnTo>
                <a:lnTo>
                  <a:pt x="242" y="713"/>
                </a:lnTo>
                <a:cubicBezTo>
                  <a:pt x="234" y="713"/>
                  <a:pt x="228" y="719"/>
                  <a:pt x="228" y="727"/>
                </a:cubicBezTo>
                <a:lnTo>
                  <a:pt x="228" y="756"/>
                </a:lnTo>
                <a:cubicBezTo>
                  <a:pt x="228" y="763"/>
                  <a:pt x="234" y="769"/>
                  <a:pt x="242" y="769"/>
                </a:cubicBezTo>
                <a:lnTo>
                  <a:pt x="498" y="769"/>
                </a:lnTo>
                <a:cubicBezTo>
                  <a:pt x="505" y="769"/>
                  <a:pt x="511" y="763"/>
                  <a:pt x="511" y="756"/>
                </a:cubicBezTo>
                <a:lnTo>
                  <a:pt x="511" y="727"/>
                </a:lnTo>
                <a:cubicBezTo>
                  <a:pt x="511" y="719"/>
                  <a:pt x="505" y="713"/>
                  <a:pt x="498" y="713"/>
                </a:cubicBezTo>
                <a:lnTo>
                  <a:pt x="398" y="713"/>
                </a:lnTo>
                <a:lnTo>
                  <a:pt x="398" y="511"/>
                </a:lnTo>
                <a:cubicBezTo>
                  <a:pt x="519" y="498"/>
                  <a:pt x="612" y="401"/>
                  <a:pt x="621" y="279"/>
                </a:cubicBezTo>
                <a:cubicBezTo>
                  <a:pt x="622" y="277"/>
                  <a:pt x="623" y="274"/>
                  <a:pt x="623" y="271"/>
                </a:cubicBezTo>
                <a:lnTo>
                  <a:pt x="623" y="266"/>
                </a:lnTo>
                <a:cubicBezTo>
                  <a:pt x="740" y="242"/>
                  <a:pt x="743" y="36"/>
                  <a:pt x="743" y="27"/>
                </a:cubicBezTo>
                <a:close/>
                <a:moveTo>
                  <a:pt x="370" y="457"/>
                </a:moveTo>
                <a:cubicBezTo>
                  <a:pt x="262" y="457"/>
                  <a:pt x="174" y="369"/>
                  <a:pt x="174" y="261"/>
                </a:cubicBezTo>
                <a:lnTo>
                  <a:pt x="174" y="58"/>
                </a:lnTo>
                <a:lnTo>
                  <a:pt x="566" y="58"/>
                </a:lnTo>
                <a:lnTo>
                  <a:pt x="566" y="261"/>
                </a:lnTo>
                <a:cubicBezTo>
                  <a:pt x="566" y="369"/>
                  <a:pt x="478" y="457"/>
                  <a:pt x="370" y="457"/>
                </a:cubicBezTo>
                <a:close/>
                <a:moveTo>
                  <a:pt x="118" y="209"/>
                </a:moveTo>
                <a:cubicBezTo>
                  <a:pt x="73" y="184"/>
                  <a:pt x="59" y="98"/>
                  <a:pt x="55" y="53"/>
                </a:cubicBezTo>
                <a:lnTo>
                  <a:pt x="118" y="53"/>
                </a:lnTo>
                <a:lnTo>
                  <a:pt x="118" y="209"/>
                </a:lnTo>
                <a:close/>
                <a:moveTo>
                  <a:pt x="626" y="209"/>
                </a:moveTo>
                <a:lnTo>
                  <a:pt x="626" y="53"/>
                </a:lnTo>
                <a:lnTo>
                  <a:pt x="688" y="53"/>
                </a:lnTo>
                <a:cubicBezTo>
                  <a:pt x="684" y="98"/>
                  <a:pt x="670" y="184"/>
                  <a:pt x="626" y="2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4" name="椭圆 19" descr="D:\51PPT模板网\51pptmoban.com\图片.jpg"/>
          <p:cNvSpPr/>
          <p:nvPr/>
        </p:nvSpPr>
        <p:spPr>
          <a:xfrm>
            <a:off x="1540263" y="4496288"/>
            <a:ext cx="415924" cy="415295"/>
          </a:xfrm>
          <a:custGeom>
            <a:avLst/>
            <a:gdLst>
              <a:gd name="T0" fmla="*/ 6894 w 7804"/>
              <a:gd name="T1" fmla="*/ 3038 h 7804"/>
              <a:gd name="T2" fmla="*/ 6614 w 7804"/>
              <a:gd name="T3" fmla="*/ 2704 h 7804"/>
              <a:gd name="T4" fmla="*/ 6826 w 7804"/>
              <a:gd name="T5" fmla="*/ 2200 h 7804"/>
              <a:gd name="T6" fmla="*/ 6496 w 7804"/>
              <a:gd name="T7" fmla="*/ 978 h 7804"/>
              <a:gd name="T8" fmla="*/ 5604 w 7804"/>
              <a:gd name="T9" fmla="*/ 978 h 7804"/>
              <a:gd name="T10" fmla="*/ 5254 w 7804"/>
              <a:gd name="T11" fmla="*/ 1222 h 7804"/>
              <a:gd name="T12" fmla="*/ 4973 w 7804"/>
              <a:gd name="T13" fmla="*/ 1137 h 7804"/>
              <a:gd name="T14" fmla="*/ 4766 w 7804"/>
              <a:gd name="T15" fmla="*/ 631 h 7804"/>
              <a:gd name="T16" fmla="*/ 3668 w 7804"/>
              <a:gd name="T17" fmla="*/ 0 h 7804"/>
              <a:gd name="T18" fmla="*/ 3038 w 7804"/>
              <a:gd name="T19" fmla="*/ 910 h 7804"/>
              <a:gd name="T20" fmla="*/ 2704 w 7804"/>
              <a:gd name="T21" fmla="*/ 1190 h 7804"/>
              <a:gd name="T22" fmla="*/ 2398 w 7804"/>
              <a:gd name="T23" fmla="*/ 1175 h 7804"/>
              <a:gd name="T24" fmla="*/ 1754 w 7804"/>
              <a:gd name="T25" fmla="*/ 793 h 7804"/>
              <a:gd name="T26" fmla="*/ 978 w 7804"/>
              <a:gd name="T27" fmla="*/ 1308 h 7804"/>
              <a:gd name="T28" fmla="*/ 1175 w 7804"/>
              <a:gd name="T29" fmla="*/ 2398 h 7804"/>
              <a:gd name="T30" fmla="*/ 1137 w 7804"/>
              <a:gd name="T31" fmla="*/ 2831 h 7804"/>
              <a:gd name="T32" fmla="*/ 631 w 7804"/>
              <a:gd name="T33" fmla="*/ 3038 h 7804"/>
              <a:gd name="T34" fmla="*/ 0 w 7804"/>
              <a:gd name="T35" fmla="*/ 4136 h 7804"/>
              <a:gd name="T36" fmla="*/ 910 w 7804"/>
              <a:gd name="T37" fmla="*/ 4766 h 7804"/>
              <a:gd name="T38" fmla="*/ 1190 w 7804"/>
              <a:gd name="T39" fmla="*/ 5100 h 7804"/>
              <a:gd name="T40" fmla="*/ 978 w 7804"/>
              <a:gd name="T41" fmla="*/ 5604 h 7804"/>
              <a:gd name="T42" fmla="*/ 1308 w 7804"/>
              <a:gd name="T43" fmla="*/ 6826 h 7804"/>
              <a:gd name="T44" fmla="*/ 2200 w 7804"/>
              <a:gd name="T45" fmla="*/ 6826 h 7804"/>
              <a:gd name="T46" fmla="*/ 2550 w 7804"/>
              <a:gd name="T47" fmla="*/ 6582 h 7804"/>
              <a:gd name="T48" fmla="*/ 2831 w 7804"/>
              <a:gd name="T49" fmla="*/ 6667 h 7804"/>
              <a:gd name="T50" fmla="*/ 3038 w 7804"/>
              <a:gd name="T51" fmla="*/ 7173 h 7804"/>
              <a:gd name="T52" fmla="*/ 4136 w 7804"/>
              <a:gd name="T53" fmla="*/ 7804 h 7804"/>
              <a:gd name="T54" fmla="*/ 4766 w 7804"/>
              <a:gd name="T55" fmla="*/ 6894 h 7804"/>
              <a:gd name="T56" fmla="*/ 5100 w 7804"/>
              <a:gd name="T57" fmla="*/ 6614 h 7804"/>
              <a:gd name="T58" fmla="*/ 5406 w 7804"/>
              <a:gd name="T59" fmla="*/ 6629 h 7804"/>
              <a:gd name="T60" fmla="*/ 6050 w 7804"/>
              <a:gd name="T61" fmla="*/ 7011 h 7804"/>
              <a:gd name="T62" fmla="*/ 6647 w 7804"/>
              <a:gd name="T63" fmla="*/ 6675 h 7804"/>
              <a:gd name="T64" fmla="*/ 6826 w 7804"/>
              <a:gd name="T65" fmla="*/ 6496 h 7804"/>
              <a:gd name="T66" fmla="*/ 6629 w 7804"/>
              <a:gd name="T67" fmla="*/ 5406 h 7804"/>
              <a:gd name="T68" fmla="*/ 6667 w 7804"/>
              <a:gd name="T69" fmla="*/ 4972 h 7804"/>
              <a:gd name="T70" fmla="*/ 7173 w 7804"/>
              <a:gd name="T71" fmla="*/ 4766 h 7804"/>
              <a:gd name="T72" fmla="*/ 7804 w 7804"/>
              <a:gd name="T73" fmla="*/ 3668 h 7804"/>
              <a:gd name="T74" fmla="*/ 5608 w 7804"/>
              <a:gd name="T75" fmla="*/ 3902 h 7804"/>
              <a:gd name="T76" fmla="*/ 2196 w 7804"/>
              <a:gd name="T77" fmla="*/ 3902 h 7804"/>
              <a:gd name="T78" fmla="*/ 5608 w 7804"/>
              <a:gd name="T79" fmla="*/ 3902 h 78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804" h="7804">
                <a:moveTo>
                  <a:pt x="7173" y="3038"/>
                </a:moveTo>
                <a:lnTo>
                  <a:pt x="6894" y="3038"/>
                </a:lnTo>
                <a:cubicBezTo>
                  <a:pt x="6824" y="3038"/>
                  <a:pt x="6714" y="2953"/>
                  <a:pt x="6667" y="2831"/>
                </a:cubicBezTo>
                <a:cubicBezTo>
                  <a:pt x="6650" y="2789"/>
                  <a:pt x="6632" y="2746"/>
                  <a:pt x="6614" y="2704"/>
                </a:cubicBezTo>
                <a:cubicBezTo>
                  <a:pt x="6561" y="2585"/>
                  <a:pt x="6579" y="2447"/>
                  <a:pt x="6629" y="2398"/>
                </a:cubicBezTo>
                <a:lnTo>
                  <a:pt x="6826" y="2200"/>
                </a:lnTo>
                <a:cubicBezTo>
                  <a:pt x="7072" y="1954"/>
                  <a:pt x="7072" y="1554"/>
                  <a:pt x="6826" y="1308"/>
                </a:cubicBezTo>
                <a:lnTo>
                  <a:pt x="6496" y="978"/>
                </a:lnTo>
                <a:cubicBezTo>
                  <a:pt x="6377" y="859"/>
                  <a:pt x="6218" y="793"/>
                  <a:pt x="6050" y="793"/>
                </a:cubicBezTo>
                <a:cubicBezTo>
                  <a:pt x="5882" y="793"/>
                  <a:pt x="5723" y="859"/>
                  <a:pt x="5604" y="978"/>
                </a:cubicBezTo>
                <a:lnTo>
                  <a:pt x="5406" y="1176"/>
                </a:lnTo>
                <a:cubicBezTo>
                  <a:pt x="5378" y="1204"/>
                  <a:pt x="5319" y="1222"/>
                  <a:pt x="5254" y="1222"/>
                </a:cubicBezTo>
                <a:cubicBezTo>
                  <a:pt x="5201" y="1222"/>
                  <a:pt x="5147" y="1211"/>
                  <a:pt x="5100" y="1190"/>
                </a:cubicBezTo>
                <a:cubicBezTo>
                  <a:pt x="5058" y="1172"/>
                  <a:pt x="5015" y="1154"/>
                  <a:pt x="4973" y="1137"/>
                </a:cubicBezTo>
                <a:cubicBezTo>
                  <a:pt x="4851" y="1090"/>
                  <a:pt x="4766" y="980"/>
                  <a:pt x="4766" y="910"/>
                </a:cubicBezTo>
                <a:lnTo>
                  <a:pt x="4766" y="631"/>
                </a:lnTo>
                <a:cubicBezTo>
                  <a:pt x="4766" y="283"/>
                  <a:pt x="4483" y="0"/>
                  <a:pt x="4136" y="0"/>
                </a:cubicBezTo>
                <a:lnTo>
                  <a:pt x="3668" y="0"/>
                </a:lnTo>
                <a:cubicBezTo>
                  <a:pt x="3321" y="0"/>
                  <a:pt x="3038" y="283"/>
                  <a:pt x="3038" y="631"/>
                </a:cubicBezTo>
                <a:lnTo>
                  <a:pt x="3038" y="910"/>
                </a:lnTo>
                <a:cubicBezTo>
                  <a:pt x="3038" y="980"/>
                  <a:pt x="2953" y="1090"/>
                  <a:pt x="2831" y="1137"/>
                </a:cubicBezTo>
                <a:cubicBezTo>
                  <a:pt x="2789" y="1154"/>
                  <a:pt x="2746" y="1172"/>
                  <a:pt x="2704" y="1190"/>
                </a:cubicBezTo>
                <a:cubicBezTo>
                  <a:pt x="2657" y="1211"/>
                  <a:pt x="2603" y="1222"/>
                  <a:pt x="2550" y="1222"/>
                </a:cubicBezTo>
                <a:cubicBezTo>
                  <a:pt x="2485" y="1222"/>
                  <a:pt x="2426" y="1204"/>
                  <a:pt x="2398" y="1175"/>
                </a:cubicBezTo>
                <a:lnTo>
                  <a:pt x="2200" y="978"/>
                </a:lnTo>
                <a:cubicBezTo>
                  <a:pt x="2081" y="859"/>
                  <a:pt x="1922" y="793"/>
                  <a:pt x="1754" y="793"/>
                </a:cubicBezTo>
                <a:cubicBezTo>
                  <a:pt x="1585" y="793"/>
                  <a:pt x="1427" y="859"/>
                  <a:pt x="1308" y="978"/>
                </a:cubicBezTo>
                <a:lnTo>
                  <a:pt x="978" y="1308"/>
                </a:lnTo>
                <a:cubicBezTo>
                  <a:pt x="732" y="1554"/>
                  <a:pt x="732" y="1954"/>
                  <a:pt x="978" y="2200"/>
                </a:cubicBezTo>
                <a:lnTo>
                  <a:pt x="1175" y="2398"/>
                </a:lnTo>
                <a:cubicBezTo>
                  <a:pt x="1225" y="2447"/>
                  <a:pt x="1243" y="2585"/>
                  <a:pt x="1190" y="2704"/>
                </a:cubicBezTo>
                <a:cubicBezTo>
                  <a:pt x="1172" y="2746"/>
                  <a:pt x="1154" y="2789"/>
                  <a:pt x="1137" y="2831"/>
                </a:cubicBezTo>
                <a:cubicBezTo>
                  <a:pt x="1090" y="2953"/>
                  <a:pt x="980" y="3038"/>
                  <a:pt x="910" y="3038"/>
                </a:cubicBezTo>
                <a:lnTo>
                  <a:pt x="631" y="3038"/>
                </a:lnTo>
                <a:cubicBezTo>
                  <a:pt x="283" y="3038"/>
                  <a:pt x="0" y="3321"/>
                  <a:pt x="0" y="3668"/>
                </a:cubicBezTo>
                <a:lnTo>
                  <a:pt x="0" y="4136"/>
                </a:lnTo>
                <a:cubicBezTo>
                  <a:pt x="0" y="4483"/>
                  <a:pt x="283" y="4766"/>
                  <a:pt x="631" y="4766"/>
                </a:cubicBezTo>
                <a:lnTo>
                  <a:pt x="910" y="4766"/>
                </a:lnTo>
                <a:cubicBezTo>
                  <a:pt x="980" y="4766"/>
                  <a:pt x="1090" y="4851"/>
                  <a:pt x="1137" y="4972"/>
                </a:cubicBezTo>
                <a:cubicBezTo>
                  <a:pt x="1154" y="5015"/>
                  <a:pt x="1172" y="5058"/>
                  <a:pt x="1190" y="5100"/>
                </a:cubicBezTo>
                <a:cubicBezTo>
                  <a:pt x="1243" y="5219"/>
                  <a:pt x="1225" y="5357"/>
                  <a:pt x="1175" y="5406"/>
                </a:cubicBezTo>
                <a:lnTo>
                  <a:pt x="978" y="5604"/>
                </a:lnTo>
                <a:cubicBezTo>
                  <a:pt x="732" y="5850"/>
                  <a:pt x="732" y="6250"/>
                  <a:pt x="978" y="6496"/>
                </a:cubicBezTo>
                <a:lnTo>
                  <a:pt x="1308" y="6826"/>
                </a:lnTo>
                <a:cubicBezTo>
                  <a:pt x="1427" y="6945"/>
                  <a:pt x="1586" y="7011"/>
                  <a:pt x="1754" y="7011"/>
                </a:cubicBezTo>
                <a:cubicBezTo>
                  <a:pt x="1922" y="7011"/>
                  <a:pt x="2081" y="6945"/>
                  <a:pt x="2200" y="6826"/>
                </a:cubicBezTo>
                <a:lnTo>
                  <a:pt x="2398" y="6628"/>
                </a:lnTo>
                <a:cubicBezTo>
                  <a:pt x="2427" y="6599"/>
                  <a:pt x="2484" y="6582"/>
                  <a:pt x="2550" y="6582"/>
                </a:cubicBezTo>
                <a:cubicBezTo>
                  <a:pt x="2602" y="6582"/>
                  <a:pt x="2657" y="6593"/>
                  <a:pt x="2704" y="6614"/>
                </a:cubicBezTo>
                <a:cubicBezTo>
                  <a:pt x="2745" y="6632"/>
                  <a:pt x="2788" y="6650"/>
                  <a:pt x="2831" y="6667"/>
                </a:cubicBezTo>
                <a:cubicBezTo>
                  <a:pt x="2953" y="6714"/>
                  <a:pt x="3038" y="6824"/>
                  <a:pt x="3038" y="6894"/>
                </a:cubicBezTo>
                <a:lnTo>
                  <a:pt x="3038" y="7173"/>
                </a:lnTo>
                <a:cubicBezTo>
                  <a:pt x="3038" y="7521"/>
                  <a:pt x="3321" y="7804"/>
                  <a:pt x="3668" y="7804"/>
                </a:cubicBezTo>
                <a:lnTo>
                  <a:pt x="4136" y="7804"/>
                </a:lnTo>
                <a:cubicBezTo>
                  <a:pt x="4483" y="7804"/>
                  <a:pt x="4766" y="7521"/>
                  <a:pt x="4766" y="7173"/>
                </a:cubicBezTo>
                <a:lnTo>
                  <a:pt x="4766" y="6894"/>
                </a:lnTo>
                <a:cubicBezTo>
                  <a:pt x="4766" y="6824"/>
                  <a:pt x="4851" y="6714"/>
                  <a:pt x="4972" y="6667"/>
                </a:cubicBezTo>
                <a:cubicBezTo>
                  <a:pt x="5015" y="6650"/>
                  <a:pt x="5058" y="6632"/>
                  <a:pt x="5100" y="6614"/>
                </a:cubicBezTo>
                <a:cubicBezTo>
                  <a:pt x="5146" y="6593"/>
                  <a:pt x="5201" y="6582"/>
                  <a:pt x="5254" y="6582"/>
                </a:cubicBezTo>
                <a:cubicBezTo>
                  <a:pt x="5319" y="6582"/>
                  <a:pt x="5377" y="6600"/>
                  <a:pt x="5406" y="6629"/>
                </a:cubicBezTo>
                <a:lnTo>
                  <a:pt x="5604" y="6826"/>
                </a:lnTo>
                <a:cubicBezTo>
                  <a:pt x="5723" y="6945"/>
                  <a:pt x="5882" y="7011"/>
                  <a:pt x="6050" y="7011"/>
                </a:cubicBezTo>
                <a:cubicBezTo>
                  <a:pt x="6068" y="7011"/>
                  <a:pt x="6087" y="7010"/>
                  <a:pt x="6105" y="7009"/>
                </a:cubicBezTo>
                <a:cubicBezTo>
                  <a:pt x="6335" y="6989"/>
                  <a:pt x="6538" y="6785"/>
                  <a:pt x="6647" y="6675"/>
                </a:cubicBezTo>
                <a:lnTo>
                  <a:pt x="6661" y="6661"/>
                </a:lnTo>
                <a:lnTo>
                  <a:pt x="6826" y="6496"/>
                </a:lnTo>
                <a:cubicBezTo>
                  <a:pt x="7072" y="6250"/>
                  <a:pt x="7072" y="5850"/>
                  <a:pt x="6826" y="5604"/>
                </a:cubicBezTo>
                <a:lnTo>
                  <a:pt x="6629" y="5406"/>
                </a:lnTo>
                <a:cubicBezTo>
                  <a:pt x="6579" y="5357"/>
                  <a:pt x="6561" y="5219"/>
                  <a:pt x="6614" y="5100"/>
                </a:cubicBezTo>
                <a:cubicBezTo>
                  <a:pt x="6632" y="5058"/>
                  <a:pt x="6650" y="5015"/>
                  <a:pt x="6667" y="4972"/>
                </a:cubicBezTo>
                <a:cubicBezTo>
                  <a:pt x="6714" y="4851"/>
                  <a:pt x="6824" y="4766"/>
                  <a:pt x="6894" y="4766"/>
                </a:cubicBezTo>
                <a:lnTo>
                  <a:pt x="7173" y="4766"/>
                </a:lnTo>
                <a:cubicBezTo>
                  <a:pt x="7521" y="4766"/>
                  <a:pt x="7804" y="4483"/>
                  <a:pt x="7804" y="4135"/>
                </a:cubicBezTo>
                <a:lnTo>
                  <a:pt x="7804" y="3668"/>
                </a:lnTo>
                <a:cubicBezTo>
                  <a:pt x="7804" y="3321"/>
                  <a:pt x="7521" y="3038"/>
                  <a:pt x="7173" y="3038"/>
                </a:cubicBezTo>
                <a:close/>
                <a:moveTo>
                  <a:pt x="5608" y="3902"/>
                </a:moveTo>
                <a:cubicBezTo>
                  <a:pt x="5608" y="4843"/>
                  <a:pt x="4843" y="5608"/>
                  <a:pt x="3902" y="5608"/>
                </a:cubicBezTo>
                <a:cubicBezTo>
                  <a:pt x="2961" y="5608"/>
                  <a:pt x="2196" y="4843"/>
                  <a:pt x="2196" y="3902"/>
                </a:cubicBezTo>
                <a:cubicBezTo>
                  <a:pt x="2196" y="2961"/>
                  <a:pt x="2961" y="2196"/>
                  <a:pt x="3902" y="2196"/>
                </a:cubicBezTo>
                <a:cubicBezTo>
                  <a:pt x="4843" y="2196"/>
                  <a:pt x="5608" y="2961"/>
                  <a:pt x="5608" y="39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166C2D92-020E-9025-1E19-B184D7652AAA}"/>
              </a:ext>
            </a:extLst>
          </p:cNvPr>
          <p:cNvGrpSpPr/>
          <p:nvPr/>
        </p:nvGrpSpPr>
        <p:grpSpPr>
          <a:xfrm>
            <a:off x="2164149" y="2192014"/>
            <a:ext cx="2666931" cy="816522"/>
            <a:chOff x="3088709" y="1632334"/>
            <a:chExt cx="2666931" cy="816522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299DFF0-A2DC-ADB3-2819-3CE5D60C7720}"/>
                </a:ext>
              </a:extLst>
            </p:cNvPr>
            <p:cNvSpPr txBox="1"/>
            <p:nvPr/>
          </p:nvSpPr>
          <p:spPr>
            <a:xfrm>
              <a:off x="3088709" y="1916403"/>
              <a:ext cx="266693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67271E6-C21D-93BB-CBD2-67F31CAD913C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CF24E82-4D5A-1270-ED06-BD5E93ACC9EE}"/>
              </a:ext>
            </a:extLst>
          </p:cNvPr>
          <p:cNvGrpSpPr/>
          <p:nvPr/>
        </p:nvGrpSpPr>
        <p:grpSpPr>
          <a:xfrm>
            <a:off x="2164149" y="3257276"/>
            <a:ext cx="2666931" cy="816522"/>
            <a:chOff x="3088709" y="1632334"/>
            <a:chExt cx="2666931" cy="816522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4AC0820-B79D-CF18-8DF5-587D245AEF74}"/>
                </a:ext>
              </a:extLst>
            </p:cNvPr>
            <p:cNvSpPr txBox="1"/>
            <p:nvPr/>
          </p:nvSpPr>
          <p:spPr>
            <a:xfrm>
              <a:off x="3088709" y="1916403"/>
              <a:ext cx="266693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DEC9AC8-9AE1-57A7-02B6-5DA6819EA25E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DAB48AA4-89C7-76C5-6982-E7759F7A4519}"/>
              </a:ext>
            </a:extLst>
          </p:cNvPr>
          <p:cNvGrpSpPr/>
          <p:nvPr/>
        </p:nvGrpSpPr>
        <p:grpSpPr>
          <a:xfrm>
            <a:off x="2164149" y="4322538"/>
            <a:ext cx="2666931" cy="816522"/>
            <a:chOff x="3088709" y="1632334"/>
            <a:chExt cx="2666931" cy="816522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3BE37DA-376B-1F99-F2DA-7DC6196D7B7E}"/>
                </a:ext>
              </a:extLst>
            </p:cNvPr>
            <p:cNvSpPr txBox="1"/>
            <p:nvPr/>
          </p:nvSpPr>
          <p:spPr>
            <a:xfrm>
              <a:off x="3088709" y="1916403"/>
              <a:ext cx="266693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F5357F3A-77E6-2D4D-C212-4FD3F30D0C56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134AA0EB-F876-8CEF-7497-58783DED9903}"/>
              </a:ext>
            </a:extLst>
          </p:cNvPr>
          <p:cNvSpPr txBox="1"/>
          <p:nvPr/>
        </p:nvSpPr>
        <p:spPr>
          <a:xfrm>
            <a:off x="6096000" y="2019102"/>
            <a:ext cx="5364163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4C4E86-FDBB-5EF8-794A-E7624B0AE2D8}"/>
              </a:ext>
            </a:extLst>
          </p:cNvPr>
          <p:cNvSpPr txBox="1"/>
          <p:nvPr/>
        </p:nvSpPr>
        <p:spPr>
          <a:xfrm>
            <a:off x="6096000" y="1683066"/>
            <a:ext cx="3479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08708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38619" y="64692"/>
            <a:ext cx="7152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选题背景</a:t>
            </a:r>
          </a:p>
        </p:txBody>
      </p:sp>
      <p:grpSp>
        <p:nvGrpSpPr>
          <p:cNvPr id="2" name="组合 34"/>
          <p:cNvGrpSpPr/>
          <p:nvPr/>
        </p:nvGrpSpPr>
        <p:grpSpPr>
          <a:xfrm>
            <a:off x="1213266" y="1779335"/>
            <a:ext cx="1083608" cy="1083608"/>
            <a:chOff x="1311089" y="1492624"/>
            <a:chExt cx="2232210" cy="2232210"/>
          </a:xfrm>
        </p:grpSpPr>
        <p:sp>
          <p:nvSpPr>
            <p:cNvPr id="10" name="弧形 36"/>
            <p:cNvSpPr/>
            <p:nvPr/>
          </p:nvSpPr>
          <p:spPr>
            <a:xfrm>
              <a:off x="1311089" y="1492624"/>
              <a:ext cx="2232210" cy="2232210"/>
            </a:xfrm>
            <a:prstGeom prst="arc">
              <a:avLst>
                <a:gd name="adj1" fmla="val 464017"/>
                <a:gd name="adj2" fmla="val 0"/>
              </a:avLst>
            </a:prstGeom>
            <a:ln w="76200" cap="rnd">
              <a:solidFill>
                <a:srgbClr val="C8C8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1" name="弧形 37"/>
            <p:cNvSpPr/>
            <p:nvPr/>
          </p:nvSpPr>
          <p:spPr>
            <a:xfrm>
              <a:off x="1311089" y="1492624"/>
              <a:ext cx="2232210" cy="2232210"/>
            </a:xfrm>
            <a:prstGeom prst="arc">
              <a:avLst>
                <a:gd name="adj1" fmla="val 16200000"/>
                <a:gd name="adj2" fmla="val 12480548"/>
              </a:avLst>
            </a:prstGeom>
            <a:ln w="76200">
              <a:solidFill>
                <a:srgbClr val="C4E9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3" name="椭圆 4"/>
          <p:cNvSpPr/>
          <p:nvPr/>
        </p:nvSpPr>
        <p:spPr>
          <a:xfrm>
            <a:off x="1516263" y="2091572"/>
            <a:ext cx="477615" cy="459134"/>
          </a:xfrm>
          <a:custGeom>
            <a:avLst/>
            <a:gdLst>
              <a:gd name="connsiteX0" fmla="*/ 241391 w 516922"/>
              <a:gd name="connsiteY0" fmla="*/ 466920 h 496921"/>
              <a:gd name="connsiteX1" fmla="*/ 374792 w 516922"/>
              <a:gd name="connsiteY1" fmla="*/ 466920 h 496921"/>
              <a:gd name="connsiteX2" fmla="*/ 394157 w 516922"/>
              <a:gd name="connsiteY2" fmla="*/ 492438 h 496921"/>
              <a:gd name="connsiteX3" fmla="*/ 241391 w 516922"/>
              <a:gd name="connsiteY3" fmla="*/ 492438 h 496921"/>
              <a:gd name="connsiteX4" fmla="*/ 45175 w 516922"/>
              <a:gd name="connsiteY4" fmla="*/ 266910 h 496921"/>
              <a:gd name="connsiteX5" fmla="*/ 178975 w 516922"/>
              <a:gd name="connsiteY5" fmla="*/ 266910 h 496921"/>
              <a:gd name="connsiteX6" fmla="*/ 178975 w 516922"/>
              <a:gd name="connsiteY6" fmla="*/ 312085 h 496921"/>
              <a:gd name="connsiteX7" fmla="*/ 45175 w 516922"/>
              <a:gd name="connsiteY7" fmla="*/ 312085 h 496921"/>
              <a:gd name="connsiteX8" fmla="*/ 45175 w 516922"/>
              <a:gd name="connsiteY8" fmla="*/ 167939 h 496921"/>
              <a:gd name="connsiteX9" fmla="*/ 178975 w 516922"/>
              <a:gd name="connsiteY9" fmla="*/ 167939 h 496921"/>
              <a:gd name="connsiteX10" fmla="*/ 178975 w 516922"/>
              <a:gd name="connsiteY10" fmla="*/ 213114 h 496921"/>
              <a:gd name="connsiteX11" fmla="*/ 45175 w 516922"/>
              <a:gd name="connsiteY11" fmla="*/ 213114 h 496921"/>
              <a:gd name="connsiteX12" fmla="*/ 254150 w 516922"/>
              <a:gd name="connsiteY12" fmla="*/ 92418 h 496921"/>
              <a:gd name="connsiteX13" fmla="*/ 497537 w 516922"/>
              <a:gd name="connsiteY13" fmla="*/ 92418 h 496921"/>
              <a:gd name="connsiteX14" fmla="*/ 516922 w 516922"/>
              <a:gd name="connsiteY14" fmla="*/ 111788 h 496921"/>
              <a:gd name="connsiteX15" fmla="*/ 516922 w 516922"/>
              <a:gd name="connsiteY15" fmla="*/ 402340 h 496921"/>
              <a:gd name="connsiteX16" fmla="*/ 497537 w 516922"/>
              <a:gd name="connsiteY16" fmla="*/ 421710 h 496921"/>
              <a:gd name="connsiteX17" fmla="*/ 359690 w 516922"/>
              <a:gd name="connsiteY17" fmla="*/ 421710 h 496921"/>
              <a:gd name="connsiteX18" fmla="*/ 359690 w 516922"/>
              <a:gd name="connsiteY18" fmla="*/ 458298 h 496921"/>
              <a:gd name="connsiteX19" fmla="*/ 254150 w 516922"/>
              <a:gd name="connsiteY19" fmla="*/ 458298 h 496921"/>
              <a:gd name="connsiteX20" fmla="*/ 254150 w 516922"/>
              <a:gd name="connsiteY20" fmla="*/ 382970 h 496921"/>
              <a:gd name="connsiteX21" fmla="*/ 478152 w 516922"/>
              <a:gd name="connsiteY21" fmla="*/ 382970 h 496921"/>
              <a:gd name="connsiteX22" fmla="*/ 478152 w 516922"/>
              <a:gd name="connsiteY22" fmla="*/ 131158 h 496921"/>
              <a:gd name="connsiteX23" fmla="*/ 254150 w 516922"/>
              <a:gd name="connsiteY23" fmla="*/ 131158 h 496921"/>
              <a:gd name="connsiteX24" fmla="*/ 45175 w 516922"/>
              <a:gd name="connsiteY24" fmla="*/ 75176 h 496921"/>
              <a:gd name="connsiteX25" fmla="*/ 178975 w 516922"/>
              <a:gd name="connsiteY25" fmla="*/ 75176 h 496921"/>
              <a:gd name="connsiteX26" fmla="*/ 178975 w 516922"/>
              <a:gd name="connsiteY26" fmla="*/ 120351 h 496921"/>
              <a:gd name="connsiteX27" fmla="*/ 45175 w 516922"/>
              <a:gd name="connsiteY27" fmla="*/ 120351 h 496921"/>
              <a:gd name="connsiteX28" fmla="*/ 28019 w 516922"/>
              <a:gd name="connsiteY28" fmla="*/ 27965 h 496921"/>
              <a:gd name="connsiteX29" fmla="*/ 28019 w 516922"/>
              <a:gd name="connsiteY29" fmla="*/ 466805 h 496921"/>
              <a:gd name="connsiteX30" fmla="*/ 196130 w 516922"/>
              <a:gd name="connsiteY30" fmla="*/ 466805 h 496921"/>
              <a:gd name="connsiteX31" fmla="*/ 196130 w 516922"/>
              <a:gd name="connsiteY31" fmla="*/ 27965 h 496921"/>
              <a:gd name="connsiteX32" fmla="*/ 28019 w 516922"/>
              <a:gd name="connsiteY32" fmla="*/ 0 h 496921"/>
              <a:gd name="connsiteX33" fmla="*/ 196130 w 516922"/>
              <a:gd name="connsiteY33" fmla="*/ 0 h 496921"/>
              <a:gd name="connsiteX34" fmla="*/ 224149 w 516922"/>
              <a:gd name="connsiteY34" fmla="*/ 27965 h 496921"/>
              <a:gd name="connsiteX35" fmla="*/ 224149 w 516922"/>
              <a:gd name="connsiteY35" fmla="*/ 466805 h 496921"/>
              <a:gd name="connsiteX36" fmla="*/ 196130 w 516922"/>
              <a:gd name="connsiteY36" fmla="*/ 496921 h 496921"/>
              <a:gd name="connsiteX37" fmla="*/ 28019 w 516922"/>
              <a:gd name="connsiteY37" fmla="*/ 496921 h 496921"/>
              <a:gd name="connsiteX38" fmla="*/ 0 w 516922"/>
              <a:gd name="connsiteY38" fmla="*/ 466805 h 496921"/>
              <a:gd name="connsiteX39" fmla="*/ 0 w 516922"/>
              <a:gd name="connsiteY39" fmla="*/ 27965 h 496921"/>
              <a:gd name="connsiteX40" fmla="*/ 28019 w 516922"/>
              <a:gd name="connsiteY40" fmla="*/ 0 h 496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516922" h="496921">
                <a:moveTo>
                  <a:pt x="241391" y="466920"/>
                </a:moveTo>
                <a:lnTo>
                  <a:pt x="374792" y="466920"/>
                </a:lnTo>
                <a:lnTo>
                  <a:pt x="394157" y="492438"/>
                </a:lnTo>
                <a:lnTo>
                  <a:pt x="241391" y="492438"/>
                </a:lnTo>
                <a:close/>
                <a:moveTo>
                  <a:pt x="45175" y="266910"/>
                </a:moveTo>
                <a:lnTo>
                  <a:pt x="178975" y="266910"/>
                </a:lnTo>
                <a:lnTo>
                  <a:pt x="178975" y="312085"/>
                </a:lnTo>
                <a:lnTo>
                  <a:pt x="45175" y="312085"/>
                </a:lnTo>
                <a:close/>
                <a:moveTo>
                  <a:pt x="45175" y="167939"/>
                </a:moveTo>
                <a:lnTo>
                  <a:pt x="178975" y="167939"/>
                </a:lnTo>
                <a:lnTo>
                  <a:pt x="178975" y="213114"/>
                </a:lnTo>
                <a:lnTo>
                  <a:pt x="45175" y="213114"/>
                </a:lnTo>
                <a:close/>
                <a:moveTo>
                  <a:pt x="254150" y="92418"/>
                </a:moveTo>
                <a:lnTo>
                  <a:pt x="497537" y="92418"/>
                </a:lnTo>
                <a:cubicBezTo>
                  <a:pt x="508307" y="92418"/>
                  <a:pt x="516922" y="101027"/>
                  <a:pt x="516922" y="111788"/>
                </a:cubicBezTo>
                <a:lnTo>
                  <a:pt x="516922" y="402340"/>
                </a:lnTo>
                <a:cubicBezTo>
                  <a:pt x="516922" y="413101"/>
                  <a:pt x="508307" y="421710"/>
                  <a:pt x="497537" y="421710"/>
                </a:cubicBezTo>
                <a:lnTo>
                  <a:pt x="359690" y="421710"/>
                </a:lnTo>
                <a:lnTo>
                  <a:pt x="359690" y="458298"/>
                </a:lnTo>
                <a:lnTo>
                  <a:pt x="254150" y="458298"/>
                </a:lnTo>
                <a:lnTo>
                  <a:pt x="254150" y="382970"/>
                </a:lnTo>
                <a:lnTo>
                  <a:pt x="478152" y="382970"/>
                </a:lnTo>
                <a:lnTo>
                  <a:pt x="478152" y="131158"/>
                </a:lnTo>
                <a:lnTo>
                  <a:pt x="254150" y="131158"/>
                </a:lnTo>
                <a:close/>
                <a:moveTo>
                  <a:pt x="45175" y="75176"/>
                </a:moveTo>
                <a:lnTo>
                  <a:pt x="178975" y="75176"/>
                </a:lnTo>
                <a:lnTo>
                  <a:pt x="178975" y="120351"/>
                </a:lnTo>
                <a:lnTo>
                  <a:pt x="45175" y="120351"/>
                </a:lnTo>
                <a:close/>
                <a:moveTo>
                  <a:pt x="28019" y="27965"/>
                </a:moveTo>
                <a:lnTo>
                  <a:pt x="28019" y="466805"/>
                </a:lnTo>
                <a:lnTo>
                  <a:pt x="196130" y="466805"/>
                </a:lnTo>
                <a:lnTo>
                  <a:pt x="196130" y="27965"/>
                </a:lnTo>
                <a:close/>
                <a:moveTo>
                  <a:pt x="28019" y="0"/>
                </a:moveTo>
                <a:lnTo>
                  <a:pt x="196130" y="0"/>
                </a:lnTo>
                <a:cubicBezTo>
                  <a:pt x="211217" y="0"/>
                  <a:pt x="224149" y="12907"/>
                  <a:pt x="224149" y="27965"/>
                </a:cubicBezTo>
                <a:lnTo>
                  <a:pt x="224149" y="466805"/>
                </a:lnTo>
                <a:cubicBezTo>
                  <a:pt x="224149" y="484014"/>
                  <a:pt x="211217" y="496921"/>
                  <a:pt x="196130" y="496921"/>
                </a:cubicBezTo>
                <a:lnTo>
                  <a:pt x="28019" y="496921"/>
                </a:lnTo>
                <a:cubicBezTo>
                  <a:pt x="12932" y="496921"/>
                  <a:pt x="0" y="484014"/>
                  <a:pt x="0" y="466805"/>
                </a:cubicBezTo>
                <a:lnTo>
                  <a:pt x="0" y="27965"/>
                </a:lnTo>
                <a:cubicBezTo>
                  <a:pt x="0" y="12907"/>
                  <a:pt x="12932" y="0"/>
                  <a:pt x="28019" y="0"/>
                </a:cubicBezTo>
                <a:close/>
              </a:path>
            </a:pathLst>
          </a:cu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13" name="组合 39"/>
          <p:cNvGrpSpPr/>
          <p:nvPr/>
        </p:nvGrpSpPr>
        <p:grpSpPr>
          <a:xfrm>
            <a:off x="1213266" y="4121471"/>
            <a:ext cx="1083608" cy="1083608"/>
            <a:chOff x="1311089" y="1492624"/>
            <a:chExt cx="2232210" cy="2232210"/>
          </a:xfrm>
        </p:grpSpPr>
        <p:sp>
          <p:nvSpPr>
            <p:cNvPr id="15" name="弧形 41"/>
            <p:cNvSpPr/>
            <p:nvPr/>
          </p:nvSpPr>
          <p:spPr>
            <a:xfrm>
              <a:off x="1311089" y="1492624"/>
              <a:ext cx="2232210" cy="2232210"/>
            </a:xfrm>
            <a:prstGeom prst="arc">
              <a:avLst>
                <a:gd name="adj1" fmla="val 464017"/>
                <a:gd name="adj2" fmla="val 0"/>
              </a:avLst>
            </a:prstGeom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6" name="弧形 42"/>
            <p:cNvSpPr/>
            <p:nvPr/>
          </p:nvSpPr>
          <p:spPr>
            <a:xfrm>
              <a:off x="1311089" y="1492624"/>
              <a:ext cx="2232210" cy="2232210"/>
            </a:xfrm>
            <a:prstGeom prst="arc">
              <a:avLst>
                <a:gd name="adj1" fmla="val 16200000"/>
                <a:gd name="adj2" fmla="val 12480548"/>
              </a:avLst>
            </a:prstGeom>
            <a:ln w="76200">
              <a:solidFill>
                <a:srgbClr val="4E5E6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14" name="椭圆 8" descr="D:\51PPT模板网\51pptmoban.com\图片.jpg"/>
          <p:cNvSpPr/>
          <p:nvPr/>
        </p:nvSpPr>
        <p:spPr>
          <a:xfrm>
            <a:off x="1516263" y="4431657"/>
            <a:ext cx="477615" cy="463236"/>
          </a:xfrm>
          <a:custGeom>
            <a:avLst/>
            <a:gdLst>
              <a:gd name="connsiteX0" fmla="*/ 35700 w 578738"/>
              <a:gd name="connsiteY0" fmla="*/ 243554 h 561315"/>
              <a:gd name="connsiteX1" fmla="*/ 30383 w 578738"/>
              <a:gd name="connsiteY1" fmla="*/ 254930 h 561315"/>
              <a:gd name="connsiteX2" fmla="*/ 30383 w 578738"/>
              <a:gd name="connsiteY2" fmla="*/ 519604 h 561315"/>
              <a:gd name="connsiteX3" fmla="*/ 35700 w 578738"/>
              <a:gd name="connsiteY3" fmla="*/ 530980 h 561315"/>
              <a:gd name="connsiteX4" fmla="*/ 132926 w 578738"/>
              <a:gd name="connsiteY4" fmla="*/ 530980 h 561315"/>
              <a:gd name="connsiteX5" fmla="*/ 138243 w 578738"/>
              <a:gd name="connsiteY5" fmla="*/ 519604 h 561315"/>
              <a:gd name="connsiteX6" fmla="*/ 138243 w 578738"/>
              <a:gd name="connsiteY6" fmla="*/ 254930 h 561315"/>
              <a:gd name="connsiteX7" fmla="*/ 132926 w 578738"/>
              <a:gd name="connsiteY7" fmla="*/ 243554 h 561315"/>
              <a:gd name="connsiteX8" fmla="*/ 35700 w 578738"/>
              <a:gd name="connsiteY8" fmla="*/ 213219 h 561315"/>
              <a:gd name="connsiteX9" fmla="*/ 132926 w 578738"/>
              <a:gd name="connsiteY9" fmla="*/ 213219 h 561315"/>
              <a:gd name="connsiteX10" fmla="*/ 168626 w 578738"/>
              <a:gd name="connsiteY10" fmla="*/ 254930 h 561315"/>
              <a:gd name="connsiteX11" fmla="*/ 168626 w 578738"/>
              <a:gd name="connsiteY11" fmla="*/ 519604 h 561315"/>
              <a:gd name="connsiteX12" fmla="*/ 132926 w 578738"/>
              <a:gd name="connsiteY12" fmla="*/ 561315 h 561315"/>
              <a:gd name="connsiteX13" fmla="*/ 35700 w 578738"/>
              <a:gd name="connsiteY13" fmla="*/ 561315 h 561315"/>
              <a:gd name="connsiteX14" fmla="*/ 0 w 578738"/>
              <a:gd name="connsiteY14" fmla="*/ 519604 h 561315"/>
              <a:gd name="connsiteX15" fmla="*/ 0 w 578738"/>
              <a:gd name="connsiteY15" fmla="*/ 254930 h 561315"/>
              <a:gd name="connsiteX16" fmla="*/ 35700 w 578738"/>
              <a:gd name="connsiteY16" fmla="*/ 213219 h 561315"/>
              <a:gd name="connsiteX17" fmla="*/ 321281 w 578738"/>
              <a:gd name="connsiteY17" fmla="*/ 30341 h 561315"/>
              <a:gd name="connsiteX18" fmla="*/ 296219 w 578738"/>
              <a:gd name="connsiteY18" fmla="*/ 55373 h 561315"/>
              <a:gd name="connsiteX19" fmla="*/ 296979 w 578738"/>
              <a:gd name="connsiteY19" fmla="*/ 60683 h 561315"/>
              <a:gd name="connsiteX20" fmla="*/ 296979 w 578738"/>
              <a:gd name="connsiteY20" fmla="*/ 65992 h 561315"/>
              <a:gd name="connsiteX21" fmla="*/ 268119 w 578738"/>
              <a:gd name="connsiteY21" fmla="*/ 212389 h 561315"/>
              <a:gd name="connsiteX22" fmla="*/ 263563 w 578738"/>
              <a:gd name="connsiteY22" fmla="*/ 221492 h 561315"/>
              <a:gd name="connsiteX23" fmla="*/ 262044 w 578738"/>
              <a:gd name="connsiteY23" fmla="*/ 223009 h 561315"/>
              <a:gd name="connsiteX24" fmla="*/ 232425 w 578738"/>
              <a:gd name="connsiteY24" fmla="*/ 240455 h 561315"/>
              <a:gd name="connsiteX25" fmla="*/ 230146 w 578738"/>
              <a:gd name="connsiteY25" fmla="*/ 240455 h 561315"/>
              <a:gd name="connsiteX26" fmla="*/ 225590 w 578738"/>
              <a:gd name="connsiteY26" fmla="*/ 240455 h 561315"/>
              <a:gd name="connsiteX27" fmla="*/ 224071 w 578738"/>
              <a:gd name="connsiteY27" fmla="*/ 241214 h 561315"/>
              <a:gd name="connsiteX28" fmla="*/ 211919 w 578738"/>
              <a:gd name="connsiteY28" fmla="*/ 253350 h 561315"/>
              <a:gd name="connsiteX29" fmla="*/ 211919 w 578738"/>
              <a:gd name="connsiteY29" fmla="*/ 518079 h 561315"/>
              <a:gd name="connsiteX30" fmla="*/ 224830 w 578738"/>
              <a:gd name="connsiteY30" fmla="*/ 530974 h 561315"/>
              <a:gd name="connsiteX31" fmla="*/ 521019 w 578738"/>
              <a:gd name="connsiteY31" fmla="*/ 530974 h 561315"/>
              <a:gd name="connsiteX32" fmla="*/ 522538 w 578738"/>
              <a:gd name="connsiteY32" fmla="*/ 530215 h 561315"/>
              <a:gd name="connsiteX33" fmla="*/ 546081 w 578738"/>
              <a:gd name="connsiteY33" fmla="*/ 505942 h 561315"/>
              <a:gd name="connsiteX34" fmla="*/ 522538 w 578738"/>
              <a:gd name="connsiteY34" fmla="*/ 480910 h 561315"/>
              <a:gd name="connsiteX35" fmla="*/ 508108 w 578738"/>
              <a:gd name="connsiteY35" fmla="*/ 465740 h 561315"/>
              <a:gd name="connsiteX36" fmla="*/ 523298 w 578738"/>
              <a:gd name="connsiteY36" fmla="*/ 450569 h 561315"/>
              <a:gd name="connsiteX37" fmla="*/ 548360 w 578738"/>
              <a:gd name="connsiteY37" fmla="*/ 425537 h 561315"/>
              <a:gd name="connsiteX38" fmla="*/ 523298 w 578738"/>
              <a:gd name="connsiteY38" fmla="*/ 401264 h 561315"/>
              <a:gd name="connsiteX39" fmla="*/ 508108 w 578738"/>
              <a:gd name="connsiteY39" fmla="*/ 386094 h 561315"/>
              <a:gd name="connsiteX40" fmla="*/ 523298 w 578738"/>
              <a:gd name="connsiteY40" fmla="*/ 370923 h 561315"/>
              <a:gd name="connsiteX41" fmla="*/ 548360 w 578738"/>
              <a:gd name="connsiteY41" fmla="*/ 345891 h 561315"/>
              <a:gd name="connsiteX42" fmla="*/ 523298 w 578738"/>
              <a:gd name="connsiteY42" fmla="*/ 320860 h 561315"/>
              <a:gd name="connsiteX43" fmla="*/ 508108 w 578738"/>
              <a:gd name="connsiteY43" fmla="*/ 305689 h 561315"/>
              <a:gd name="connsiteX44" fmla="*/ 523298 w 578738"/>
              <a:gd name="connsiteY44" fmla="*/ 290518 h 561315"/>
              <a:gd name="connsiteX45" fmla="*/ 548360 w 578738"/>
              <a:gd name="connsiteY45" fmla="*/ 265487 h 561315"/>
              <a:gd name="connsiteX46" fmla="*/ 523298 w 578738"/>
              <a:gd name="connsiteY46" fmla="*/ 240455 h 561315"/>
              <a:gd name="connsiteX47" fmla="*/ 373684 w 578738"/>
              <a:gd name="connsiteY47" fmla="*/ 240455 h 561315"/>
              <a:gd name="connsiteX48" fmla="*/ 361533 w 578738"/>
              <a:gd name="connsiteY48" fmla="*/ 234387 h 561315"/>
              <a:gd name="connsiteX49" fmla="*/ 360014 w 578738"/>
              <a:gd name="connsiteY49" fmla="*/ 219975 h 561315"/>
              <a:gd name="connsiteX50" fmla="*/ 343306 w 578738"/>
              <a:gd name="connsiteY50" fmla="*/ 42478 h 561315"/>
              <a:gd name="connsiteX51" fmla="*/ 341787 w 578738"/>
              <a:gd name="connsiteY51" fmla="*/ 40961 h 561315"/>
              <a:gd name="connsiteX52" fmla="*/ 321281 w 578738"/>
              <a:gd name="connsiteY52" fmla="*/ 30341 h 561315"/>
              <a:gd name="connsiteX53" fmla="*/ 321281 w 578738"/>
              <a:gd name="connsiteY53" fmla="*/ 0 h 561315"/>
              <a:gd name="connsiteX54" fmla="*/ 365330 w 578738"/>
              <a:gd name="connsiteY54" fmla="*/ 21997 h 561315"/>
              <a:gd name="connsiteX55" fmla="*/ 395708 w 578738"/>
              <a:gd name="connsiteY55" fmla="*/ 210114 h 561315"/>
              <a:gd name="connsiteX56" fmla="*/ 523298 w 578738"/>
              <a:gd name="connsiteY56" fmla="*/ 210114 h 561315"/>
              <a:gd name="connsiteX57" fmla="*/ 562789 w 578738"/>
              <a:gd name="connsiteY57" fmla="*/ 226802 h 561315"/>
              <a:gd name="connsiteX58" fmla="*/ 578738 w 578738"/>
              <a:gd name="connsiteY58" fmla="*/ 265487 h 561315"/>
              <a:gd name="connsiteX59" fmla="*/ 561270 w 578738"/>
              <a:gd name="connsiteY59" fmla="*/ 305689 h 561315"/>
              <a:gd name="connsiteX60" fmla="*/ 578738 w 578738"/>
              <a:gd name="connsiteY60" fmla="*/ 345891 h 561315"/>
              <a:gd name="connsiteX61" fmla="*/ 561270 w 578738"/>
              <a:gd name="connsiteY61" fmla="*/ 386094 h 561315"/>
              <a:gd name="connsiteX62" fmla="*/ 578738 w 578738"/>
              <a:gd name="connsiteY62" fmla="*/ 425537 h 561315"/>
              <a:gd name="connsiteX63" fmla="*/ 560511 w 578738"/>
              <a:gd name="connsiteY63" fmla="*/ 466498 h 561315"/>
              <a:gd name="connsiteX64" fmla="*/ 576460 w 578738"/>
              <a:gd name="connsiteY64" fmla="*/ 505942 h 561315"/>
              <a:gd name="connsiteX65" fmla="*/ 527095 w 578738"/>
              <a:gd name="connsiteY65" fmla="*/ 560556 h 561315"/>
              <a:gd name="connsiteX66" fmla="*/ 523298 w 578738"/>
              <a:gd name="connsiteY66" fmla="*/ 561315 h 561315"/>
              <a:gd name="connsiteX67" fmla="*/ 224830 w 578738"/>
              <a:gd name="connsiteY67" fmla="*/ 561315 h 561315"/>
              <a:gd name="connsiteX68" fmla="*/ 181541 w 578738"/>
              <a:gd name="connsiteY68" fmla="*/ 518079 h 561315"/>
              <a:gd name="connsiteX69" fmla="*/ 181541 w 578738"/>
              <a:gd name="connsiteY69" fmla="*/ 253350 h 561315"/>
              <a:gd name="connsiteX70" fmla="*/ 222552 w 578738"/>
              <a:gd name="connsiteY70" fmla="*/ 210872 h 561315"/>
              <a:gd name="connsiteX71" fmla="*/ 224830 w 578738"/>
              <a:gd name="connsiteY71" fmla="*/ 210114 h 561315"/>
              <a:gd name="connsiteX72" fmla="*/ 229387 w 578738"/>
              <a:gd name="connsiteY72" fmla="*/ 210114 h 561315"/>
              <a:gd name="connsiteX73" fmla="*/ 237741 w 578738"/>
              <a:gd name="connsiteY73" fmla="*/ 205563 h 561315"/>
              <a:gd name="connsiteX74" fmla="*/ 240779 w 578738"/>
              <a:gd name="connsiteY74" fmla="*/ 198736 h 561315"/>
              <a:gd name="connsiteX75" fmla="*/ 266600 w 578738"/>
              <a:gd name="connsiteY75" fmla="*/ 66751 h 561315"/>
              <a:gd name="connsiteX76" fmla="*/ 266600 w 578738"/>
              <a:gd name="connsiteY76" fmla="*/ 60683 h 561315"/>
              <a:gd name="connsiteX77" fmla="*/ 265841 w 578738"/>
              <a:gd name="connsiteY77" fmla="*/ 55373 h 561315"/>
              <a:gd name="connsiteX78" fmla="*/ 321281 w 578738"/>
              <a:gd name="connsiteY78" fmla="*/ 0 h 56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78738" h="561315">
                <a:moveTo>
                  <a:pt x="35700" y="243554"/>
                </a:moveTo>
                <a:cubicBezTo>
                  <a:pt x="34181" y="243554"/>
                  <a:pt x="30383" y="248104"/>
                  <a:pt x="30383" y="254930"/>
                </a:cubicBezTo>
                <a:lnTo>
                  <a:pt x="30383" y="519604"/>
                </a:lnTo>
                <a:cubicBezTo>
                  <a:pt x="30383" y="526430"/>
                  <a:pt x="34181" y="530980"/>
                  <a:pt x="35700" y="530980"/>
                </a:cubicBezTo>
                <a:lnTo>
                  <a:pt x="132926" y="530980"/>
                </a:lnTo>
                <a:cubicBezTo>
                  <a:pt x="134445" y="530980"/>
                  <a:pt x="138243" y="526430"/>
                  <a:pt x="138243" y="519604"/>
                </a:cubicBezTo>
                <a:lnTo>
                  <a:pt x="138243" y="254930"/>
                </a:lnTo>
                <a:cubicBezTo>
                  <a:pt x="138243" y="248104"/>
                  <a:pt x="134445" y="243554"/>
                  <a:pt x="132926" y="243554"/>
                </a:cubicBezTo>
                <a:close/>
                <a:moveTo>
                  <a:pt x="35700" y="213219"/>
                </a:moveTo>
                <a:lnTo>
                  <a:pt x="132926" y="213219"/>
                </a:lnTo>
                <a:cubicBezTo>
                  <a:pt x="152675" y="213219"/>
                  <a:pt x="168626" y="231420"/>
                  <a:pt x="168626" y="254930"/>
                </a:cubicBezTo>
                <a:lnTo>
                  <a:pt x="168626" y="519604"/>
                </a:lnTo>
                <a:cubicBezTo>
                  <a:pt x="168626" y="542356"/>
                  <a:pt x="152675" y="561315"/>
                  <a:pt x="132926" y="561315"/>
                </a:cubicBezTo>
                <a:lnTo>
                  <a:pt x="35700" y="561315"/>
                </a:lnTo>
                <a:cubicBezTo>
                  <a:pt x="15951" y="561315"/>
                  <a:pt x="0" y="542356"/>
                  <a:pt x="0" y="519604"/>
                </a:cubicBezTo>
                <a:lnTo>
                  <a:pt x="0" y="254930"/>
                </a:lnTo>
                <a:cubicBezTo>
                  <a:pt x="0" y="231420"/>
                  <a:pt x="15951" y="213219"/>
                  <a:pt x="35700" y="213219"/>
                </a:cubicBezTo>
                <a:close/>
                <a:moveTo>
                  <a:pt x="321281" y="30341"/>
                </a:moveTo>
                <a:cubicBezTo>
                  <a:pt x="307611" y="30341"/>
                  <a:pt x="296219" y="41719"/>
                  <a:pt x="296219" y="55373"/>
                </a:cubicBezTo>
                <a:cubicBezTo>
                  <a:pt x="296219" y="56890"/>
                  <a:pt x="296979" y="59166"/>
                  <a:pt x="296979" y="60683"/>
                </a:cubicBezTo>
                <a:cubicBezTo>
                  <a:pt x="297738" y="62200"/>
                  <a:pt x="297738" y="64475"/>
                  <a:pt x="296979" y="65992"/>
                </a:cubicBezTo>
                <a:cubicBezTo>
                  <a:pt x="306852" y="119090"/>
                  <a:pt x="287106" y="174463"/>
                  <a:pt x="268119" y="212389"/>
                </a:cubicBezTo>
                <a:cubicBezTo>
                  <a:pt x="266600" y="215424"/>
                  <a:pt x="265081" y="218458"/>
                  <a:pt x="263563" y="221492"/>
                </a:cubicBezTo>
                <a:cubicBezTo>
                  <a:pt x="263563" y="221492"/>
                  <a:pt x="262803" y="222250"/>
                  <a:pt x="262044" y="223009"/>
                </a:cubicBezTo>
                <a:cubicBezTo>
                  <a:pt x="255209" y="232870"/>
                  <a:pt x="244576" y="238938"/>
                  <a:pt x="232425" y="240455"/>
                </a:cubicBezTo>
                <a:cubicBezTo>
                  <a:pt x="231665" y="240455"/>
                  <a:pt x="230906" y="240455"/>
                  <a:pt x="230146" y="240455"/>
                </a:cubicBezTo>
                <a:lnTo>
                  <a:pt x="225590" y="240455"/>
                </a:lnTo>
                <a:cubicBezTo>
                  <a:pt x="225590" y="241214"/>
                  <a:pt x="224830" y="241214"/>
                  <a:pt x="224071" y="241214"/>
                </a:cubicBezTo>
                <a:cubicBezTo>
                  <a:pt x="217236" y="241214"/>
                  <a:pt x="211919" y="246524"/>
                  <a:pt x="211919" y="253350"/>
                </a:cubicBezTo>
                <a:lnTo>
                  <a:pt x="211919" y="518079"/>
                </a:lnTo>
                <a:cubicBezTo>
                  <a:pt x="211919" y="524905"/>
                  <a:pt x="217995" y="530974"/>
                  <a:pt x="224830" y="530974"/>
                </a:cubicBezTo>
                <a:lnTo>
                  <a:pt x="521019" y="530974"/>
                </a:lnTo>
                <a:cubicBezTo>
                  <a:pt x="521779" y="530974"/>
                  <a:pt x="521779" y="530215"/>
                  <a:pt x="522538" y="530215"/>
                </a:cubicBezTo>
                <a:cubicBezTo>
                  <a:pt x="536208" y="530215"/>
                  <a:pt x="546081" y="518837"/>
                  <a:pt x="546081" y="505942"/>
                </a:cubicBezTo>
                <a:cubicBezTo>
                  <a:pt x="546081" y="493047"/>
                  <a:pt x="536208" y="481669"/>
                  <a:pt x="522538" y="480910"/>
                </a:cubicBezTo>
                <a:cubicBezTo>
                  <a:pt x="514943" y="480910"/>
                  <a:pt x="508108" y="474084"/>
                  <a:pt x="508108" y="465740"/>
                </a:cubicBezTo>
                <a:cubicBezTo>
                  <a:pt x="508108" y="457396"/>
                  <a:pt x="514943" y="450569"/>
                  <a:pt x="523298" y="450569"/>
                </a:cubicBezTo>
                <a:cubicBezTo>
                  <a:pt x="536968" y="450569"/>
                  <a:pt x="548360" y="439191"/>
                  <a:pt x="548360" y="425537"/>
                </a:cubicBezTo>
                <a:cubicBezTo>
                  <a:pt x="548360" y="411884"/>
                  <a:pt x="536968" y="401264"/>
                  <a:pt x="523298" y="401264"/>
                </a:cubicBezTo>
                <a:cubicBezTo>
                  <a:pt x="514943" y="401264"/>
                  <a:pt x="508108" y="394438"/>
                  <a:pt x="508108" y="386094"/>
                </a:cubicBezTo>
                <a:cubicBezTo>
                  <a:pt x="508108" y="377750"/>
                  <a:pt x="514943" y="370923"/>
                  <a:pt x="523298" y="370923"/>
                </a:cubicBezTo>
                <a:cubicBezTo>
                  <a:pt x="536968" y="370923"/>
                  <a:pt x="548360" y="359545"/>
                  <a:pt x="548360" y="345891"/>
                </a:cubicBezTo>
                <a:cubicBezTo>
                  <a:pt x="548360" y="332238"/>
                  <a:pt x="536968" y="320860"/>
                  <a:pt x="523298" y="320860"/>
                </a:cubicBezTo>
                <a:cubicBezTo>
                  <a:pt x="514943" y="320860"/>
                  <a:pt x="508108" y="314033"/>
                  <a:pt x="508108" y="305689"/>
                </a:cubicBezTo>
                <a:cubicBezTo>
                  <a:pt x="508108" y="297345"/>
                  <a:pt x="514943" y="290518"/>
                  <a:pt x="523298" y="290518"/>
                </a:cubicBezTo>
                <a:cubicBezTo>
                  <a:pt x="536968" y="290518"/>
                  <a:pt x="548360" y="279140"/>
                  <a:pt x="548360" y="265487"/>
                </a:cubicBezTo>
                <a:cubicBezTo>
                  <a:pt x="548360" y="251833"/>
                  <a:pt x="536968" y="240455"/>
                  <a:pt x="523298" y="240455"/>
                </a:cubicBezTo>
                <a:lnTo>
                  <a:pt x="373684" y="240455"/>
                </a:lnTo>
                <a:cubicBezTo>
                  <a:pt x="369127" y="240455"/>
                  <a:pt x="363811" y="238180"/>
                  <a:pt x="361533" y="234387"/>
                </a:cubicBezTo>
                <a:cubicBezTo>
                  <a:pt x="358495" y="229836"/>
                  <a:pt x="357735" y="224526"/>
                  <a:pt x="360014" y="219975"/>
                </a:cubicBezTo>
                <a:cubicBezTo>
                  <a:pt x="401784" y="120607"/>
                  <a:pt x="349381" y="50822"/>
                  <a:pt x="343306" y="42478"/>
                </a:cubicBezTo>
                <a:cubicBezTo>
                  <a:pt x="342546" y="42478"/>
                  <a:pt x="341787" y="41719"/>
                  <a:pt x="341787" y="40961"/>
                </a:cubicBezTo>
                <a:cubicBezTo>
                  <a:pt x="336471" y="34134"/>
                  <a:pt x="329635" y="30341"/>
                  <a:pt x="321281" y="30341"/>
                </a:cubicBezTo>
                <a:close/>
                <a:moveTo>
                  <a:pt x="321281" y="0"/>
                </a:moveTo>
                <a:cubicBezTo>
                  <a:pt x="338749" y="0"/>
                  <a:pt x="354698" y="8344"/>
                  <a:pt x="365330" y="21997"/>
                </a:cubicBezTo>
                <a:cubicBezTo>
                  <a:pt x="368368" y="25032"/>
                  <a:pt x="431403" y="99368"/>
                  <a:pt x="395708" y="210114"/>
                </a:cubicBezTo>
                <a:lnTo>
                  <a:pt x="523298" y="210114"/>
                </a:lnTo>
                <a:cubicBezTo>
                  <a:pt x="538487" y="210114"/>
                  <a:pt x="552157" y="216182"/>
                  <a:pt x="562789" y="226802"/>
                </a:cubicBezTo>
                <a:cubicBezTo>
                  <a:pt x="572662" y="237421"/>
                  <a:pt x="578738" y="251075"/>
                  <a:pt x="578738" y="265487"/>
                </a:cubicBezTo>
                <a:cubicBezTo>
                  <a:pt x="578738" y="281416"/>
                  <a:pt x="571903" y="295828"/>
                  <a:pt x="561270" y="305689"/>
                </a:cubicBezTo>
                <a:cubicBezTo>
                  <a:pt x="571903" y="315550"/>
                  <a:pt x="578738" y="329962"/>
                  <a:pt x="578738" y="345891"/>
                </a:cubicBezTo>
                <a:cubicBezTo>
                  <a:pt x="578738" y="361821"/>
                  <a:pt x="571903" y="375474"/>
                  <a:pt x="561270" y="386094"/>
                </a:cubicBezTo>
                <a:cubicBezTo>
                  <a:pt x="571903" y="395955"/>
                  <a:pt x="578738" y="410367"/>
                  <a:pt x="578738" y="425537"/>
                </a:cubicBezTo>
                <a:cubicBezTo>
                  <a:pt x="578738" y="442225"/>
                  <a:pt x="571903" y="456637"/>
                  <a:pt x="560511" y="466498"/>
                </a:cubicBezTo>
                <a:cubicBezTo>
                  <a:pt x="570384" y="477118"/>
                  <a:pt x="576460" y="490771"/>
                  <a:pt x="576460" y="505942"/>
                </a:cubicBezTo>
                <a:cubicBezTo>
                  <a:pt x="576460" y="534008"/>
                  <a:pt x="555195" y="557522"/>
                  <a:pt x="527095" y="560556"/>
                </a:cubicBezTo>
                <a:cubicBezTo>
                  <a:pt x="525576" y="560556"/>
                  <a:pt x="524816" y="561315"/>
                  <a:pt x="523298" y="561315"/>
                </a:cubicBezTo>
                <a:lnTo>
                  <a:pt x="224830" y="561315"/>
                </a:lnTo>
                <a:cubicBezTo>
                  <a:pt x="201287" y="561315"/>
                  <a:pt x="181541" y="541593"/>
                  <a:pt x="181541" y="518079"/>
                </a:cubicBezTo>
                <a:lnTo>
                  <a:pt x="181541" y="253350"/>
                </a:lnTo>
                <a:cubicBezTo>
                  <a:pt x="181541" y="230594"/>
                  <a:pt x="199768" y="211631"/>
                  <a:pt x="222552" y="210872"/>
                </a:cubicBezTo>
                <a:cubicBezTo>
                  <a:pt x="223311" y="210872"/>
                  <a:pt x="224071" y="210114"/>
                  <a:pt x="224830" y="210114"/>
                </a:cubicBezTo>
                <a:lnTo>
                  <a:pt x="229387" y="210114"/>
                </a:lnTo>
                <a:cubicBezTo>
                  <a:pt x="232425" y="210114"/>
                  <a:pt x="235463" y="208597"/>
                  <a:pt x="237741" y="205563"/>
                </a:cubicBezTo>
                <a:cubicBezTo>
                  <a:pt x="238500" y="203287"/>
                  <a:pt x="240019" y="201011"/>
                  <a:pt x="240779" y="198736"/>
                </a:cubicBezTo>
                <a:cubicBezTo>
                  <a:pt x="255209" y="170670"/>
                  <a:pt x="277233" y="115297"/>
                  <a:pt x="266600" y="66751"/>
                </a:cubicBezTo>
                <a:cubicBezTo>
                  <a:pt x="265841" y="65234"/>
                  <a:pt x="265841" y="62958"/>
                  <a:pt x="266600" y="60683"/>
                </a:cubicBezTo>
                <a:cubicBezTo>
                  <a:pt x="265841" y="59166"/>
                  <a:pt x="265841" y="56890"/>
                  <a:pt x="265841" y="55373"/>
                </a:cubicBezTo>
                <a:cubicBezTo>
                  <a:pt x="265841" y="25032"/>
                  <a:pt x="290903" y="0"/>
                  <a:pt x="321281" y="0"/>
                </a:cubicBezTo>
                <a:close/>
              </a:path>
            </a:pathLst>
          </a:cu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18" name="组合 44"/>
          <p:cNvGrpSpPr/>
          <p:nvPr/>
        </p:nvGrpSpPr>
        <p:grpSpPr>
          <a:xfrm>
            <a:off x="6747008" y="1779335"/>
            <a:ext cx="1083608" cy="1083608"/>
            <a:chOff x="1311089" y="1492624"/>
            <a:chExt cx="2232210" cy="2232210"/>
          </a:xfrm>
        </p:grpSpPr>
        <p:sp>
          <p:nvSpPr>
            <p:cNvPr id="20" name="弧形 46"/>
            <p:cNvSpPr/>
            <p:nvPr/>
          </p:nvSpPr>
          <p:spPr>
            <a:xfrm>
              <a:off x="1311089" y="1492624"/>
              <a:ext cx="2232210" cy="2232210"/>
            </a:xfrm>
            <a:prstGeom prst="arc">
              <a:avLst>
                <a:gd name="adj1" fmla="val 464017"/>
                <a:gd name="adj2" fmla="val 0"/>
              </a:avLst>
            </a:prstGeom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1" name="弧形 47"/>
            <p:cNvSpPr/>
            <p:nvPr/>
          </p:nvSpPr>
          <p:spPr>
            <a:xfrm>
              <a:off x="1311089" y="1492624"/>
              <a:ext cx="2232210" cy="2232210"/>
            </a:xfrm>
            <a:prstGeom prst="arc">
              <a:avLst>
                <a:gd name="adj1" fmla="val 16200000"/>
                <a:gd name="adj2" fmla="val 12480548"/>
              </a:avLst>
            </a:prstGeom>
            <a:ln w="76200">
              <a:solidFill>
                <a:srgbClr val="4E5E6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19" name="椭圆 13" descr="D:\51PPT模板网\51pptmoban.com\图片.jpg"/>
          <p:cNvSpPr/>
          <p:nvPr/>
        </p:nvSpPr>
        <p:spPr>
          <a:xfrm>
            <a:off x="7067586" y="2082332"/>
            <a:ext cx="442450" cy="477615"/>
          </a:xfrm>
          <a:custGeom>
            <a:avLst/>
            <a:gdLst>
              <a:gd name="connsiteX0" fmla="*/ 250789 w 563817"/>
              <a:gd name="connsiteY0" fmla="*/ 546529 h 608627"/>
              <a:gd name="connsiteX1" fmla="*/ 313028 w 563817"/>
              <a:gd name="connsiteY1" fmla="*/ 546529 h 608627"/>
              <a:gd name="connsiteX2" fmla="*/ 313028 w 563817"/>
              <a:gd name="connsiteY2" fmla="*/ 577578 h 608627"/>
              <a:gd name="connsiteX3" fmla="*/ 281909 w 563817"/>
              <a:gd name="connsiteY3" fmla="*/ 608627 h 608627"/>
              <a:gd name="connsiteX4" fmla="*/ 250789 w 563817"/>
              <a:gd name="connsiteY4" fmla="*/ 577578 h 608627"/>
              <a:gd name="connsiteX5" fmla="*/ 464320 w 563817"/>
              <a:gd name="connsiteY5" fmla="*/ 405681 h 608627"/>
              <a:gd name="connsiteX6" fmla="*/ 526488 w 563817"/>
              <a:gd name="connsiteY6" fmla="*/ 405681 h 608627"/>
              <a:gd name="connsiteX7" fmla="*/ 526488 w 563817"/>
              <a:gd name="connsiteY7" fmla="*/ 577572 h 608627"/>
              <a:gd name="connsiteX8" fmla="*/ 495404 w 563817"/>
              <a:gd name="connsiteY8" fmla="*/ 608627 h 608627"/>
              <a:gd name="connsiteX9" fmla="*/ 464320 w 563817"/>
              <a:gd name="connsiteY9" fmla="*/ 577572 h 608627"/>
              <a:gd name="connsiteX10" fmla="*/ 233217 w 563817"/>
              <a:gd name="connsiteY10" fmla="*/ 343583 h 608627"/>
              <a:gd name="connsiteX11" fmla="*/ 330600 w 563817"/>
              <a:gd name="connsiteY11" fmla="*/ 343583 h 608627"/>
              <a:gd name="connsiteX12" fmla="*/ 350357 w 563817"/>
              <a:gd name="connsiteY12" fmla="*/ 363308 h 608627"/>
              <a:gd name="connsiteX13" fmla="*/ 350357 w 563817"/>
              <a:gd name="connsiteY13" fmla="*/ 485538 h 608627"/>
              <a:gd name="connsiteX14" fmla="*/ 330600 w 563817"/>
              <a:gd name="connsiteY14" fmla="*/ 505107 h 608627"/>
              <a:gd name="connsiteX15" fmla="*/ 233217 w 563817"/>
              <a:gd name="connsiteY15" fmla="*/ 505107 h 608627"/>
              <a:gd name="connsiteX16" fmla="*/ 213460 w 563817"/>
              <a:gd name="connsiteY16" fmla="*/ 485538 h 608627"/>
              <a:gd name="connsiteX17" fmla="*/ 213460 w 563817"/>
              <a:gd name="connsiteY17" fmla="*/ 363308 h 608627"/>
              <a:gd name="connsiteX18" fmla="*/ 233217 w 563817"/>
              <a:gd name="connsiteY18" fmla="*/ 343583 h 608627"/>
              <a:gd name="connsiteX19" fmla="*/ 37329 w 563817"/>
              <a:gd name="connsiteY19" fmla="*/ 314722 h 608627"/>
              <a:gd name="connsiteX20" fmla="*/ 99497 w 563817"/>
              <a:gd name="connsiteY20" fmla="*/ 314722 h 608627"/>
              <a:gd name="connsiteX21" fmla="*/ 99497 w 563817"/>
              <a:gd name="connsiteY21" fmla="*/ 577575 h 608627"/>
              <a:gd name="connsiteX22" fmla="*/ 68413 w 563817"/>
              <a:gd name="connsiteY22" fmla="*/ 608627 h 608627"/>
              <a:gd name="connsiteX23" fmla="*/ 37329 w 563817"/>
              <a:gd name="connsiteY23" fmla="*/ 577575 h 608627"/>
              <a:gd name="connsiteX24" fmla="*/ 446737 w 563817"/>
              <a:gd name="connsiteY24" fmla="*/ 202946 h 608627"/>
              <a:gd name="connsiteX25" fmla="*/ 544226 w 563817"/>
              <a:gd name="connsiteY25" fmla="*/ 202946 h 608627"/>
              <a:gd name="connsiteX26" fmla="*/ 563817 w 563817"/>
              <a:gd name="connsiteY26" fmla="*/ 222507 h 608627"/>
              <a:gd name="connsiteX27" fmla="*/ 563817 w 563817"/>
              <a:gd name="connsiteY27" fmla="*/ 344684 h 608627"/>
              <a:gd name="connsiteX28" fmla="*/ 544226 w 563817"/>
              <a:gd name="connsiteY28" fmla="*/ 364400 h 608627"/>
              <a:gd name="connsiteX29" fmla="*/ 446737 w 563817"/>
              <a:gd name="connsiteY29" fmla="*/ 364400 h 608627"/>
              <a:gd name="connsiteX30" fmla="*/ 426991 w 563817"/>
              <a:gd name="connsiteY30" fmla="*/ 344684 h 608627"/>
              <a:gd name="connsiteX31" fmla="*/ 426991 w 563817"/>
              <a:gd name="connsiteY31" fmla="*/ 222507 h 608627"/>
              <a:gd name="connsiteX32" fmla="*/ 446737 w 563817"/>
              <a:gd name="connsiteY32" fmla="*/ 202946 h 608627"/>
              <a:gd name="connsiteX33" fmla="*/ 19591 w 563817"/>
              <a:gd name="connsiteY33" fmla="*/ 111776 h 608627"/>
              <a:gd name="connsiteX34" fmla="*/ 117080 w 563817"/>
              <a:gd name="connsiteY34" fmla="*/ 111776 h 608627"/>
              <a:gd name="connsiteX35" fmla="*/ 136826 w 563817"/>
              <a:gd name="connsiteY35" fmla="*/ 131501 h 608627"/>
              <a:gd name="connsiteX36" fmla="*/ 136826 w 563817"/>
              <a:gd name="connsiteY36" fmla="*/ 253576 h 608627"/>
              <a:gd name="connsiteX37" fmla="*/ 117080 w 563817"/>
              <a:gd name="connsiteY37" fmla="*/ 273300 h 608627"/>
              <a:gd name="connsiteX38" fmla="*/ 19591 w 563817"/>
              <a:gd name="connsiteY38" fmla="*/ 273300 h 608627"/>
              <a:gd name="connsiteX39" fmla="*/ 0 w 563817"/>
              <a:gd name="connsiteY39" fmla="*/ 253576 h 608627"/>
              <a:gd name="connsiteX40" fmla="*/ 0 w 563817"/>
              <a:gd name="connsiteY40" fmla="*/ 131501 h 608627"/>
              <a:gd name="connsiteX41" fmla="*/ 19591 w 563817"/>
              <a:gd name="connsiteY41" fmla="*/ 111776 h 608627"/>
              <a:gd name="connsiteX42" fmla="*/ 495404 w 563817"/>
              <a:gd name="connsiteY42" fmla="*/ 0 h 608627"/>
              <a:gd name="connsiteX43" fmla="*/ 526488 w 563817"/>
              <a:gd name="connsiteY43" fmla="*/ 31049 h 608627"/>
              <a:gd name="connsiteX44" fmla="*/ 526488 w 563817"/>
              <a:gd name="connsiteY44" fmla="*/ 161454 h 608627"/>
              <a:gd name="connsiteX45" fmla="*/ 464320 w 563817"/>
              <a:gd name="connsiteY45" fmla="*/ 161454 h 608627"/>
              <a:gd name="connsiteX46" fmla="*/ 464320 w 563817"/>
              <a:gd name="connsiteY46" fmla="*/ 31049 h 608627"/>
              <a:gd name="connsiteX47" fmla="*/ 495404 w 563817"/>
              <a:gd name="connsiteY47" fmla="*/ 0 h 608627"/>
              <a:gd name="connsiteX48" fmla="*/ 281909 w 563817"/>
              <a:gd name="connsiteY48" fmla="*/ 0 h 608627"/>
              <a:gd name="connsiteX49" fmla="*/ 313028 w 563817"/>
              <a:gd name="connsiteY49" fmla="*/ 31053 h 608627"/>
              <a:gd name="connsiteX50" fmla="*/ 313028 w 563817"/>
              <a:gd name="connsiteY50" fmla="*/ 302302 h 608627"/>
              <a:gd name="connsiteX51" fmla="*/ 250789 w 563817"/>
              <a:gd name="connsiteY51" fmla="*/ 302302 h 608627"/>
              <a:gd name="connsiteX52" fmla="*/ 250789 w 563817"/>
              <a:gd name="connsiteY52" fmla="*/ 31053 h 608627"/>
              <a:gd name="connsiteX53" fmla="*/ 281909 w 563817"/>
              <a:gd name="connsiteY53" fmla="*/ 0 h 608627"/>
              <a:gd name="connsiteX54" fmla="*/ 68413 w 563817"/>
              <a:gd name="connsiteY54" fmla="*/ 0 h 608627"/>
              <a:gd name="connsiteX55" fmla="*/ 99497 w 563817"/>
              <a:gd name="connsiteY55" fmla="*/ 31061 h 608627"/>
              <a:gd name="connsiteX56" fmla="*/ 99497 w 563817"/>
              <a:gd name="connsiteY56" fmla="*/ 70354 h 608627"/>
              <a:gd name="connsiteX57" fmla="*/ 37329 w 563817"/>
              <a:gd name="connsiteY57" fmla="*/ 70354 h 608627"/>
              <a:gd name="connsiteX58" fmla="*/ 37329 w 563817"/>
              <a:gd name="connsiteY58" fmla="*/ 31061 h 608627"/>
              <a:gd name="connsiteX59" fmla="*/ 68413 w 563817"/>
              <a:gd name="connsiteY59" fmla="*/ 0 h 608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63817" h="608627">
                <a:moveTo>
                  <a:pt x="250789" y="546529"/>
                </a:moveTo>
                <a:lnTo>
                  <a:pt x="313028" y="546529"/>
                </a:lnTo>
                <a:lnTo>
                  <a:pt x="313028" y="577578"/>
                </a:lnTo>
                <a:cubicBezTo>
                  <a:pt x="313028" y="594655"/>
                  <a:pt x="299024" y="608627"/>
                  <a:pt x="281909" y="608627"/>
                </a:cubicBezTo>
                <a:cubicBezTo>
                  <a:pt x="264793" y="608627"/>
                  <a:pt x="250789" y="594655"/>
                  <a:pt x="250789" y="577578"/>
                </a:cubicBezTo>
                <a:close/>
                <a:moveTo>
                  <a:pt x="464320" y="405681"/>
                </a:moveTo>
                <a:lnTo>
                  <a:pt x="526488" y="405681"/>
                </a:lnTo>
                <a:lnTo>
                  <a:pt x="526488" y="577572"/>
                </a:lnTo>
                <a:cubicBezTo>
                  <a:pt x="526488" y="594652"/>
                  <a:pt x="512656" y="608627"/>
                  <a:pt x="495404" y="608627"/>
                </a:cubicBezTo>
                <a:cubicBezTo>
                  <a:pt x="478308" y="608627"/>
                  <a:pt x="464320" y="594652"/>
                  <a:pt x="464320" y="577572"/>
                </a:cubicBezTo>
                <a:close/>
                <a:moveTo>
                  <a:pt x="233217" y="343583"/>
                </a:moveTo>
                <a:lnTo>
                  <a:pt x="330600" y="343583"/>
                </a:lnTo>
                <a:cubicBezTo>
                  <a:pt x="341490" y="343583"/>
                  <a:pt x="350357" y="352436"/>
                  <a:pt x="350357" y="363308"/>
                </a:cubicBezTo>
                <a:lnTo>
                  <a:pt x="350357" y="485538"/>
                </a:lnTo>
                <a:cubicBezTo>
                  <a:pt x="350357" y="496410"/>
                  <a:pt x="341490" y="505107"/>
                  <a:pt x="330600" y="505107"/>
                </a:cubicBezTo>
                <a:lnTo>
                  <a:pt x="233217" y="505107"/>
                </a:lnTo>
                <a:cubicBezTo>
                  <a:pt x="222327" y="505107"/>
                  <a:pt x="213460" y="496410"/>
                  <a:pt x="213460" y="485538"/>
                </a:cubicBezTo>
                <a:lnTo>
                  <a:pt x="213460" y="363308"/>
                </a:lnTo>
                <a:cubicBezTo>
                  <a:pt x="213460" y="352436"/>
                  <a:pt x="222327" y="343583"/>
                  <a:pt x="233217" y="343583"/>
                </a:cubicBezTo>
                <a:close/>
                <a:moveTo>
                  <a:pt x="37329" y="314722"/>
                </a:moveTo>
                <a:lnTo>
                  <a:pt x="99497" y="314722"/>
                </a:lnTo>
                <a:lnTo>
                  <a:pt x="99497" y="577575"/>
                </a:lnTo>
                <a:cubicBezTo>
                  <a:pt x="99497" y="594654"/>
                  <a:pt x="85509" y="608627"/>
                  <a:pt x="68413" y="608627"/>
                </a:cubicBezTo>
                <a:cubicBezTo>
                  <a:pt x="51161" y="608627"/>
                  <a:pt x="37329" y="594654"/>
                  <a:pt x="37329" y="577575"/>
                </a:cubicBezTo>
                <a:close/>
                <a:moveTo>
                  <a:pt x="446737" y="202946"/>
                </a:moveTo>
                <a:lnTo>
                  <a:pt x="544226" y="202946"/>
                </a:lnTo>
                <a:cubicBezTo>
                  <a:pt x="555110" y="202946"/>
                  <a:pt x="563817" y="211640"/>
                  <a:pt x="563817" y="222507"/>
                </a:cubicBezTo>
                <a:lnTo>
                  <a:pt x="563817" y="344684"/>
                </a:lnTo>
                <a:cubicBezTo>
                  <a:pt x="563817" y="355551"/>
                  <a:pt x="555110" y="364400"/>
                  <a:pt x="544226" y="364400"/>
                </a:cubicBezTo>
                <a:lnTo>
                  <a:pt x="446737" y="364400"/>
                </a:lnTo>
                <a:cubicBezTo>
                  <a:pt x="435854" y="364400"/>
                  <a:pt x="426991" y="355551"/>
                  <a:pt x="426991" y="344684"/>
                </a:cubicBezTo>
                <a:lnTo>
                  <a:pt x="426991" y="222507"/>
                </a:lnTo>
                <a:cubicBezTo>
                  <a:pt x="426991" y="211640"/>
                  <a:pt x="435854" y="202946"/>
                  <a:pt x="446737" y="202946"/>
                </a:cubicBezTo>
                <a:close/>
                <a:moveTo>
                  <a:pt x="19591" y="111776"/>
                </a:moveTo>
                <a:lnTo>
                  <a:pt x="117080" y="111776"/>
                </a:lnTo>
                <a:cubicBezTo>
                  <a:pt x="127963" y="111776"/>
                  <a:pt x="136826" y="120629"/>
                  <a:pt x="136826" y="131501"/>
                </a:cubicBezTo>
                <a:lnTo>
                  <a:pt x="136826" y="253576"/>
                </a:lnTo>
                <a:cubicBezTo>
                  <a:pt x="136826" y="264447"/>
                  <a:pt x="127963" y="273300"/>
                  <a:pt x="117080" y="273300"/>
                </a:cubicBezTo>
                <a:lnTo>
                  <a:pt x="19591" y="273300"/>
                </a:lnTo>
                <a:cubicBezTo>
                  <a:pt x="8707" y="273300"/>
                  <a:pt x="0" y="264447"/>
                  <a:pt x="0" y="253576"/>
                </a:cubicBezTo>
                <a:lnTo>
                  <a:pt x="0" y="131501"/>
                </a:lnTo>
                <a:cubicBezTo>
                  <a:pt x="0" y="120629"/>
                  <a:pt x="8707" y="111776"/>
                  <a:pt x="19591" y="111776"/>
                </a:cubicBezTo>
                <a:close/>
                <a:moveTo>
                  <a:pt x="495404" y="0"/>
                </a:moveTo>
                <a:cubicBezTo>
                  <a:pt x="512656" y="0"/>
                  <a:pt x="526488" y="13972"/>
                  <a:pt x="526488" y="31049"/>
                </a:cubicBezTo>
                <a:lnTo>
                  <a:pt x="526488" y="161454"/>
                </a:lnTo>
                <a:lnTo>
                  <a:pt x="464320" y="161454"/>
                </a:lnTo>
                <a:lnTo>
                  <a:pt x="464320" y="31049"/>
                </a:lnTo>
                <a:cubicBezTo>
                  <a:pt x="464320" y="13972"/>
                  <a:pt x="478308" y="0"/>
                  <a:pt x="495404" y="0"/>
                </a:cubicBezTo>
                <a:close/>
                <a:moveTo>
                  <a:pt x="281909" y="0"/>
                </a:moveTo>
                <a:cubicBezTo>
                  <a:pt x="299024" y="0"/>
                  <a:pt x="313028" y="13974"/>
                  <a:pt x="313028" y="31053"/>
                </a:cubicBezTo>
                <a:lnTo>
                  <a:pt x="313028" y="302302"/>
                </a:lnTo>
                <a:lnTo>
                  <a:pt x="250789" y="302302"/>
                </a:lnTo>
                <a:lnTo>
                  <a:pt x="250789" y="31053"/>
                </a:lnTo>
                <a:cubicBezTo>
                  <a:pt x="250789" y="13974"/>
                  <a:pt x="264793" y="0"/>
                  <a:pt x="281909" y="0"/>
                </a:cubicBezTo>
                <a:close/>
                <a:moveTo>
                  <a:pt x="68413" y="0"/>
                </a:moveTo>
                <a:cubicBezTo>
                  <a:pt x="85509" y="0"/>
                  <a:pt x="99497" y="13978"/>
                  <a:pt x="99497" y="31061"/>
                </a:cubicBezTo>
                <a:lnTo>
                  <a:pt x="99497" y="70354"/>
                </a:lnTo>
                <a:lnTo>
                  <a:pt x="37329" y="70354"/>
                </a:lnTo>
                <a:lnTo>
                  <a:pt x="37329" y="31061"/>
                </a:lnTo>
                <a:cubicBezTo>
                  <a:pt x="37329" y="13978"/>
                  <a:pt x="51161" y="0"/>
                  <a:pt x="68413" y="0"/>
                </a:cubicBezTo>
                <a:close/>
              </a:path>
            </a:pathLst>
          </a:cu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23" name="组合 49"/>
          <p:cNvGrpSpPr/>
          <p:nvPr/>
        </p:nvGrpSpPr>
        <p:grpSpPr>
          <a:xfrm>
            <a:off x="6747008" y="4121471"/>
            <a:ext cx="1083608" cy="1083608"/>
            <a:chOff x="1311089" y="1492624"/>
            <a:chExt cx="2232210" cy="2232210"/>
          </a:xfrm>
        </p:grpSpPr>
        <p:sp>
          <p:nvSpPr>
            <p:cNvPr id="25" name="弧形 51"/>
            <p:cNvSpPr/>
            <p:nvPr/>
          </p:nvSpPr>
          <p:spPr>
            <a:xfrm>
              <a:off x="1311089" y="1492624"/>
              <a:ext cx="2232210" cy="2232210"/>
            </a:xfrm>
            <a:prstGeom prst="arc">
              <a:avLst>
                <a:gd name="adj1" fmla="val 464017"/>
                <a:gd name="adj2" fmla="val 0"/>
              </a:avLst>
            </a:prstGeom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6" name="弧形 52"/>
            <p:cNvSpPr/>
            <p:nvPr/>
          </p:nvSpPr>
          <p:spPr>
            <a:xfrm>
              <a:off x="1311089" y="1492624"/>
              <a:ext cx="2232210" cy="2232210"/>
            </a:xfrm>
            <a:prstGeom prst="arc">
              <a:avLst>
                <a:gd name="adj1" fmla="val 16200000"/>
                <a:gd name="adj2" fmla="val 12480548"/>
              </a:avLst>
            </a:prstGeom>
            <a:ln w="76200">
              <a:solidFill>
                <a:srgbClr val="C4E9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24" name="椭圆 18"/>
          <p:cNvSpPr/>
          <p:nvPr/>
        </p:nvSpPr>
        <p:spPr>
          <a:xfrm>
            <a:off x="7055925" y="4424468"/>
            <a:ext cx="465774" cy="477614"/>
          </a:xfrm>
          <a:custGeom>
            <a:avLst/>
            <a:gdLst>
              <a:gd name="connsiteX0" fmla="*/ 289142 w 593263"/>
              <a:gd name="connsiteY0" fmla="*/ 515850 h 608344"/>
              <a:gd name="connsiteX1" fmla="*/ 227765 w 593263"/>
              <a:gd name="connsiteY1" fmla="*/ 563478 h 608344"/>
              <a:gd name="connsiteX2" fmla="*/ 365576 w 593263"/>
              <a:gd name="connsiteY2" fmla="*/ 563478 h 608344"/>
              <a:gd name="connsiteX3" fmla="*/ 304122 w 593263"/>
              <a:gd name="connsiteY3" fmla="*/ 515850 h 608344"/>
              <a:gd name="connsiteX4" fmla="*/ 289175 w 593263"/>
              <a:gd name="connsiteY4" fmla="*/ 515431 h 608344"/>
              <a:gd name="connsiteX5" fmla="*/ 304155 w 593263"/>
              <a:gd name="connsiteY5" fmla="*/ 515431 h 608344"/>
              <a:gd name="connsiteX6" fmla="*/ 366070 w 593263"/>
              <a:gd name="connsiteY6" fmla="*/ 564057 h 608344"/>
              <a:gd name="connsiteX7" fmla="*/ 227259 w 593263"/>
              <a:gd name="connsiteY7" fmla="*/ 564057 h 608344"/>
              <a:gd name="connsiteX8" fmla="*/ 289175 w 593263"/>
              <a:gd name="connsiteY8" fmla="*/ 515431 h 608344"/>
              <a:gd name="connsiteX9" fmla="*/ 289142 w 593263"/>
              <a:gd name="connsiteY9" fmla="*/ 514853 h 608344"/>
              <a:gd name="connsiteX10" fmla="*/ 226767 w 593263"/>
              <a:gd name="connsiteY10" fmla="*/ 564014 h 608344"/>
              <a:gd name="connsiteX11" fmla="*/ 226767 w 593263"/>
              <a:gd name="connsiteY11" fmla="*/ 564475 h 608344"/>
              <a:gd name="connsiteX12" fmla="*/ 366574 w 593263"/>
              <a:gd name="connsiteY12" fmla="*/ 564475 h 608344"/>
              <a:gd name="connsiteX13" fmla="*/ 366574 w 593263"/>
              <a:gd name="connsiteY13" fmla="*/ 564014 h 608344"/>
              <a:gd name="connsiteX14" fmla="*/ 304122 w 593263"/>
              <a:gd name="connsiteY14" fmla="*/ 514853 h 608344"/>
              <a:gd name="connsiteX15" fmla="*/ 530681 w 593263"/>
              <a:gd name="connsiteY15" fmla="*/ 143537 h 608344"/>
              <a:gd name="connsiteX16" fmla="*/ 530416 w 593263"/>
              <a:gd name="connsiteY16" fmla="*/ 144771 h 608344"/>
              <a:gd name="connsiteX17" fmla="*/ 530089 w 593263"/>
              <a:gd name="connsiteY17" fmla="*/ 145272 h 608344"/>
              <a:gd name="connsiteX18" fmla="*/ 62599 w 593263"/>
              <a:gd name="connsiteY18" fmla="*/ 143295 h 608344"/>
              <a:gd name="connsiteX19" fmla="*/ 63310 w 593263"/>
              <a:gd name="connsiteY19" fmla="*/ 145377 h 608344"/>
              <a:gd name="connsiteX20" fmla="*/ 62916 w 593263"/>
              <a:gd name="connsiteY20" fmla="*/ 144771 h 608344"/>
              <a:gd name="connsiteX21" fmla="*/ 151870 w 593263"/>
              <a:gd name="connsiteY21" fmla="*/ 44867 h 608344"/>
              <a:gd name="connsiteX22" fmla="*/ 151870 w 593263"/>
              <a:gd name="connsiteY22" fmla="*/ 247725 h 608344"/>
              <a:gd name="connsiteX23" fmla="*/ 151870 w 593263"/>
              <a:gd name="connsiteY23" fmla="*/ 248568 h 608344"/>
              <a:gd name="connsiteX24" fmla="*/ 163623 w 593263"/>
              <a:gd name="connsiteY24" fmla="*/ 303712 h 608344"/>
              <a:gd name="connsiteX25" fmla="*/ 290756 w 593263"/>
              <a:gd name="connsiteY25" fmla="*/ 386466 h 608344"/>
              <a:gd name="connsiteX26" fmla="*/ 302509 w 593263"/>
              <a:gd name="connsiteY26" fmla="*/ 386466 h 608344"/>
              <a:gd name="connsiteX27" fmla="*/ 429718 w 593263"/>
              <a:gd name="connsiteY27" fmla="*/ 303712 h 608344"/>
              <a:gd name="connsiteX28" fmla="*/ 441471 w 593263"/>
              <a:gd name="connsiteY28" fmla="*/ 248568 h 608344"/>
              <a:gd name="connsiteX29" fmla="*/ 441471 w 593263"/>
              <a:gd name="connsiteY29" fmla="*/ 247725 h 608344"/>
              <a:gd name="connsiteX30" fmla="*/ 441471 w 593263"/>
              <a:gd name="connsiteY30" fmla="*/ 44867 h 608344"/>
              <a:gd name="connsiteX31" fmla="*/ 485907 w 593263"/>
              <a:gd name="connsiteY31" fmla="*/ 44359 h 608344"/>
              <a:gd name="connsiteX32" fmla="*/ 533074 w 593263"/>
              <a:gd name="connsiteY32" fmla="*/ 44359 h 608344"/>
              <a:gd name="connsiteX33" fmla="*/ 548899 w 593263"/>
              <a:gd name="connsiteY33" fmla="*/ 60926 h 608344"/>
              <a:gd name="connsiteX34" fmla="*/ 547924 w 593263"/>
              <a:gd name="connsiteY34" fmla="*/ 67809 h 608344"/>
              <a:gd name="connsiteX35" fmla="*/ 533150 w 593263"/>
              <a:gd name="connsiteY35" fmla="*/ 136289 h 608344"/>
              <a:gd name="connsiteX36" fmla="*/ 530681 w 593263"/>
              <a:gd name="connsiteY36" fmla="*/ 143537 h 608344"/>
              <a:gd name="connsiteX37" fmla="*/ 548401 w 593263"/>
              <a:gd name="connsiteY37" fmla="*/ 60896 h 608344"/>
              <a:gd name="connsiteX38" fmla="*/ 544176 w 593263"/>
              <a:gd name="connsiteY38" fmla="*/ 49622 h 608344"/>
              <a:gd name="connsiteX39" fmla="*/ 533037 w 593263"/>
              <a:gd name="connsiteY39" fmla="*/ 44867 h 608344"/>
              <a:gd name="connsiteX40" fmla="*/ 486332 w 593263"/>
              <a:gd name="connsiteY40" fmla="*/ 44867 h 608344"/>
              <a:gd name="connsiteX41" fmla="*/ 486332 w 593263"/>
              <a:gd name="connsiteY41" fmla="*/ 212368 h 608344"/>
              <a:gd name="connsiteX42" fmla="*/ 530089 w 593263"/>
              <a:gd name="connsiteY42" fmla="*/ 145272 h 608344"/>
              <a:gd name="connsiteX43" fmla="*/ 528649 w 593263"/>
              <a:gd name="connsiteY43" fmla="*/ 149497 h 608344"/>
              <a:gd name="connsiteX44" fmla="*/ 502008 w 593263"/>
              <a:gd name="connsiteY44" fmla="*/ 190019 h 608344"/>
              <a:gd name="connsiteX45" fmla="*/ 485907 w 593263"/>
              <a:gd name="connsiteY45" fmla="*/ 213629 h 608344"/>
              <a:gd name="connsiteX46" fmla="*/ 151362 w 593263"/>
              <a:gd name="connsiteY46" fmla="*/ 44359 h 608344"/>
              <a:gd name="connsiteX47" fmla="*/ 220576 w 593263"/>
              <a:gd name="connsiteY47" fmla="*/ 44359 h 608344"/>
              <a:gd name="connsiteX48" fmla="*/ 264900 w 593263"/>
              <a:gd name="connsiteY48" fmla="*/ 44359 h 608344"/>
              <a:gd name="connsiteX49" fmla="*/ 328429 w 593263"/>
              <a:gd name="connsiteY49" fmla="*/ 44359 h 608344"/>
              <a:gd name="connsiteX50" fmla="*/ 372830 w 593263"/>
              <a:gd name="connsiteY50" fmla="*/ 44359 h 608344"/>
              <a:gd name="connsiteX51" fmla="*/ 442044 w 593263"/>
              <a:gd name="connsiteY51" fmla="*/ 44359 h 608344"/>
              <a:gd name="connsiteX52" fmla="*/ 442044 w 593263"/>
              <a:gd name="connsiteY52" fmla="*/ 247759 h 608344"/>
              <a:gd name="connsiteX53" fmla="*/ 441967 w 593263"/>
              <a:gd name="connsiteY53" fmla="*/ 248603 h 608344"/>
              <a:gd name="connsiteX54" fmla="*/ 430214 w 593263"/>
              <a:gd name="connsiteY54" fmla="*/ 303978 h 608344"/>
              <a:gd name="connsiteX55" fmla="*/ 302541 w 593263"/>
              <a:gd name="connsiteY55" fmla="*/ 386964 h 608344"/>
              <a:gd name="connsiteX56" fmla="*/ 290788 w 593263"/>
              <a:gd name="connsiteY56" fmla="*/ 386964 h 608344"/>
              <a:gd name="connsiteX57" fmla="*/ 163192 w 593263"/>
              <a:gd name="connsiteY57" fmla="*/ 303978 h 608344"/>
              <a:gd name="connsiteX58" fmla="*/ 151362 w 593263"/>
              <a:gd name="connsiteY58" fmla="*/ 248603 h 608344"/>
              <a:gd name="connsiteX59" fmla="*/ 151362 w 593263"/>
              <a:gd name="connsiteY59" fmla="*/ 247759 h 608344"/>
              <a:gd name="connsiteX60" fmla="*/ 60332 w 593263"/>
              <a:gd name="connsiteY60" fmla="*/ 44359 h 608344"/>
              <a:gd name="connsiteX61" fmla="*/ 107499 w 593263"/>
              <a:gd name="connsiteY61" fmla="*/ 44359 h 608344"/>
              <a:gd name="connsiteX62" fmla="*/ 107499 w 593263"/>
              <a:gd name="connsiteY62" fmla="*/ 213629 h 608344"/>
              <a:gd name="connsiteX63" fmla="*/ 89716 w 593263"/>
              <a:gd name="connsiteY63" fmla="*/ 187576 h 608344"/>
              <a:gd name="connsiteX64" fmla="*/ 64773 w 593263"/>
              <a:gd name="connsiteY64" fmla="*/ 149662 h 608344"/>
              <a:gd name="connsiteX65" fmla="*/ 63310 w 593263"/>
              <a:gd name="connsiteY65" fmla="*/ 145377 h 608344"/>
              <a:gd name="connsiteX66" fmla="*/ 106932 w 593263"/>
              <a:gd name="connsiteY66" fmla="*/ 212368 h 608344"/>
              <a:gd name="connsiteX67" fmla="*/ 106932 w 593263"/>
              <a:gd name="connsiteY67" fmla="*/ 44867 h 608344"/>
              <a:gd name="connsiteX68" fmla="*/ 60304 w 593263"/>
              <a:gd name="connsiteY68" fmla="*/ 44867 h 608344"/>
              <a:gd name="connsiteX69" fmla="*/ 49089 w 593263"/>
              <a:gd name="connsiteY69" fmla="*/ 49622 h 608344"/>
              <a:gd name="connsiteX70" fmla="*/ 44940 w 593263"/>
              <a:gd name="connsiteY70" fmla="*/ 60896 h 608344"/>
              <a:gd name="connsiteX71" fmla="*/ 62599 w 593263"/>
              <a:gd name="connsiteY71" fmla="*/ 143295 h 608344"/>
              <a:gd name="connsiteX72" fmla="*/ 60093 w 593263"/>
              <a:gd name="connsiteY72" fmla="*/ 135955 h 608344"/>
              <a:gd name="connsiteX73" fmla="*/ 45391 w 593263"/>
              <a:gd name="connsiteY73" fmla="*/ 67700 h 608344"/>
              <a:gd name="connsiteX74" fmla="*/ 44431 w 593263"/>
              <a:gd name="connsiteY74" fmla="*/ 60926 h 608344"/>
              <a:gd name="connsiteX75" fmla="*/ 60332 w 593263"/>
              <a:gd name="connsiteY75" fmla="*/ 44359 h 608344"/>
              <a:gd name="connsiteX76" fmla="*/ 485334 w 593263"/>
              <a:gd name="connsiteY76" fmla="*/ 43793 h 608344"/>
              <a:gd name="connsiteX77" fmla="*/ 485334 w 593263"/>
              <a:gd name="connsiteY77" fmla="*/ 214899 h 608344"/>
              <a:gd name="connsiteX78" fmla="*/ 486256 w 593263"/>
              <a:gd name="connsiteY78" fmla="*/ 213979 h 608344"/>
              <a:gd name="connsiteX79" fmla="*/ 502008 w 593263"/>
              <a:gd name="connsiteY79" fmla="*/ 190019 h 608344"/>
              <a:gd name="connsiteX80" fmla="*/ 527658 w 593263"/>
              <a:gd name="connsiteY80" fmla="*/ 152406 h 608344"/>
              <a:gd name="connsiteX81" fmla="*/ 528649 w 593263"/>
              <a:gd name="connsiteY81" fmla="*/ 149497 h 608344"/>
              <a:gd name="connsiteX82" fmla="*/ 531107 w 593263"/>
              <a:gd name="connsiteY82" fmla="*/ 145759 h 608344"/>
              <a:gd name="connsiteX83" fmla="*/ 533150 w 593263"/>
              <a:gd name="connsiteY83" fmla="*/ 136289 h 608344"/>
              <a:gd name="connsiteX84" fmla="*/ 541843 w 593263"/>
              <a:gd name="connsiteY84" fmla="*/ 110778 h 608344"/>
              <a:gd name="connsiteX85" fmla="*/ 547924 w 593263"/>
              <a:gd name="connsiteY85" fmla="*/ 67809 h 608344"/>
              <a:gd name="connsiteX86" fmla="*/ 549399 w 593263"/>
              <a:gd name="connsiteY86" fmla="*/ 60973 h 608344"/>
              <a:gd name="connsiteX87" fmla="*/ 544944 w 593263"/>
              <a:gd name="connsiteY87" fmla="*/ 48931 h 608344"/>
              <a:gd name="connsiteX88" fmla="*/ 533037 w 593263"/>
              <a:gd name="connsiteY88" fmla="*/ 43793 h 608344"/>
              <a:gd name="connsiteX89" fmla="*/ 150795 w 593263"/>
              <a:gd name="connsiteY89" fmla="*/ 43793 h 608344"/>
              <a:gd name="connsiteX90" fmla="*/ 150795 w 593263"/>
              <a:gd name="connsiteY90" fmla="*/ 247725 h 608344"/>
              <a:gd name="connsiteX91" fmla="*/ 150871 w 593263"/>
              <a:gd name="connsiteY91" fmla="*/ 248568 h 608344"/>
              <a:gd name="connsiteX92" fmla="*/ 162701 w 593263"/>
              <a:gd name="connsiteY92" fmla="*/ 304095 h 608344"/>
              <a:gd name="connsiteX93" fmla="*/ 290756 w 593263"/>
              <a:gd name="connsiteY93" fmla="*/ 387463 h 608344"/>
              <a:gd name="connsiteX94" fmla="*/ 302509 w 593263"/>
              <a:gd name="connsiteY94" fmla="*/ 387463 h 608344"/>
              <a:gd name="connsiteX95" fmla="*/ 430640 w 593263"/>
              <a:gd name="connsiteY95" fmla="*/ 304095 h 608344"/>
              <a:gd name="connsiteX96" fmla="*/ 442470 w 593263"/>
              <a:gd name="connsiteY96" fmla="*/ 248568 h 608344"/>
              <a:gd name="connsiteX97" fmla="*/ 442470 w 593263"/>
              <a:gd name="connsiteY97" fmla="*/ 43793 h 608344"/>
              <a:gd name="connsiteX98" fmla="*/ 60304 w 593263"/>
              <a:gd name="connsiteY98" fmla="*/ 43793 h 608344"/>
              <a:gd name="connsiteX99" fmla="*/ 48397 w 593263"/>
              <a:gd name="connsiteY99" fmla="*/ 48931 h 608344"/>
              <a:gd name="connsiteX100" fmla="*/ 43942 w 593263"/>
              <a:gd name="connsiteY100" fmla="*/ 60973 h 608344"/>
              <a:gd name="connsiteX101" fmla="*/ 45391 w 593263"/>
              <a:gd name="connsiteY101" fmla="*/ 67700 h 608344"/>
              <a:gd name="connsiteX102" fmla="*/ 51498 w 593263"/>
              <a:gd name="connsiteY102" fmla="*/ 110778 h 608344"/>
              <a:gd name="connsiteX103" fmla="*/ 60093 w 593263"/>
              <a:gd name="connsiteY103" fmla="*/ 135955 h 608344"/>
              <a:gd name="connsiteX104" fmla="*/ 62205 w 593263"/>
              <a:gd name="connsiteY104" fmla="*/ 145759 h 608344"/>
              <a:gd name="connsiteX105" fmla="*/ 64773 w 593263"/>
              <a:gd name="connsiteY105" fmla="*/ 149662 h 608344"/>
              <a:gd name="connsiteX106" fmla="*/ 65710 w 593263"/>
              <a:gd name="connsiteY106" fmla="*/ 152406 h 608344"/>
              <a:gd name="connsiteX107" fmla="*/ 89716 w 593263"/>
              <a:gd name="connsiteY107" fmla="*/ 187576 h 608344"/>
              <a:gd name="connsiteX108" fmla="*/ 107086 w 593263"/>
              <a:gd name="connsiteY108" fmla="*/ 213979 h 608344"/>
              <a:gd name="connsiteX109" fmla="*/ 108007 w 593263"/>
              <a:gd name="connsiteY109" fmla="*/ 214899 h 608344"/>
              <a:gd name="connsiteX110" fmla="*/ 108007 w 593263"/>
              <a:gd name="connsiteY110" fmla="*/ 43793 h 608344"/>
              <a:gd name="connsiteX111" fmla="*/ 60304 w 593263"/>
              <a:gd name="connsiteY111" fmla="*/ 997 h 608344"/>
              <a:gd name="connsiteX112" fmla="*/ 533037 w 593263"/>
              <a:gd name="connsiteY112" fmla="*/ 997 h 608344"/>
              <a:gd name="connsiteX113" fmla="*/ 575978 w 593263"/>
              <a:gd name="connsiteY113" fmla="*/ 19481 h 608344"/>
              <a:gd name="connsiteX114" fmla="*/ 592187 w 593263"/>
              <a:gd name="connsiteY114" fmla="*/ 63197 h 608344"/>
              <a:gd name="connsiteX115" fmla="*/ 559539 w 593263"/>
              <a:gd name="connsiteY115" fmla="*/ 185678 h 608344"/>
              <a:gd name="connsiteX116" fmla="*/ 496933 w 593263"/>
              <a:gd name="connsiteY116" fmla="*/ 262297 h 608344"/>
              <a:gd name="connsiteX117" fmla="*/ 483797 w 593263"/>
              <a:gd name="connsiteY117" fmla="*/ 272650 h 608344"/>
              <a:gd name="connsiteX118" fmla="*/ 483644 w 593263"/>
              <a:gd name="connsiteY118" fmla="*/ 272727 h 608344"/>
              <a:gd name="connsiteX119" fmla="*/ 483567 w 593263"/>
              <a:gd name="connsiteY119" fmla="*/ 272957 h 608344"/>
              <a:gd name="connsiteX120" fmla="*/ 470969 w 593263"/>
              <a:gd name="connsiteY120" fmla="*/ 318821 h 608344"/>
              <a:gd name="connsiteX121" fmla="*/ 431792 w 593263"/>
              <a:gd name="connsiteY121" fmla="*/ 376802 h 608344"/>
              <a:gd name="connsiteX122" fmla="*/ 373718 w 593263"/>
              <a:gd name="connsiteY122" fmla="*/ 415917 h 608344"/>
              <a:gd name="connsiteX123" fmla="*/ 318563 w 593263"/>
              <a:gd name="connsiteY123" fmla="*/ 429568 h 608344"/>
              <a:gd name="connsiteX124" fmla="*/ 318103 w 593263"/>
              <a:gd name="connsiteY124" fmla="*/ 429568 h 608344"/>
              <a:gd name="connsiteX125" fmla="*/ 318103 w 593263"/>
              <a:gd name="connsiteY125" fmla="*/ 473438 h 608344"/>
              <a:gd name="connsiteX126" fmla="*/ 318487 w 593263"/>
              <a:gd name="connsiteY126" fmla="*/ 473438 h 608344"/>
              <a:gd name="connsiteX127" fmla="*/ 370722 w 593263"/>
              <a:gd name="connsiteY127" fmla="*/ 494069 h 608344"/>
              <a:gd name="connsiteX128" fmla="*/ 409438 w 593263"/>
              <a:gd name="connsiteY128" fmla="*/ 564014 h 608344"/>
              <a:gd name="connsiteX129" fmla="*/ 409438 w 593263"/>
              <a:gd name="connsiteY129" fmla="*/ 607270 h 608344"/>
              <a:gd name="connsiteX130" fmla="*/ 183903 w 593263"/>
              <a:gd name="connsiteY130" fmla="*/ 607270 h 608344"/>
              <a:gd name="connsiteX131" fmla="*/ 183903 w 593263"/>
              <a:gd name="connsiteY131" fmla="*/ 564014 h 608344"/>
              <a:gd name="connsiteX132" fmla="*/ 222542 w 593263"/>
              <a:gd name="connsiteY132" fmla="*/ 494069 h 608344"/>
              <a:gd name="connsiteX133" fmla="*/ 274778 w 593263"/>
              <a:gd name="connsiteY133" fmla="*/ 473438 h 608344"/>
              <a:gd name="connsiteX134" fmla="*/ 275239 w 593263"/>
              <a:gd name="connsiteY134" fmla="*/ 473438 h 608344"/>
              <a:gd name="connsiteX135" fmla="*/ 275239 w 593263"/>
              <a:gd name="connsiteY135" fmla="*/ 429568 h 608344"/>
              <a:gd name="connsiteX136" fmla="*/ 274778 w 593263"/>
              <a:gd name="connsiteY136" fmla="*/ 429568 h 608344"/>
              <a:gd name="connsiteX137" fmla="*/ 219623 w 593263"/>
              <a:gd name="connsiteY137" fmla="*/ 415917 h 608344"/>
              <a:gd name="connsiteX138" fmla="*/ 161549 w 593263"/>
              <a:gd name="connsiteY138" fmla="*/ 376802 h 608344"/>
              <a:gd name="connsiteX139" fmla="*/ 122372 w 593263"/>
              <a:gd name="connsiteY139" fmla="*/ 318821 h 608344"/>
              <a:gd name="connsiteX140" fmla="*/ 109697 w 593263"/>
              <a:gd name="connsiteY140" fmla="*/ 272957 h 608344"/>
              <a:gd name="connsiteX141" fmla="*/ 109697 w 593263"/>
              <a:gd name="connsiteY141" fmla="*/ 272727 h 608344"/>
              <a:gd name="connsiteX142" fmla="*/ 109544 w 593263"/>
              <a:gd name="connsiteY142" fmla="*/ 272650 h 608344"/>
              <a:gd name="connsiteX143" fmla="*/ 96331 w 593263"/>
              <a:gd name="connsiteY143" fmla="*/ 262297 h 608344"/>
              <a:gd name="connsiteX144" fmla="*/ 33802 w 593263"/>
              <a:gd name="connsiteY144" fmla="*/ 185678 h 608344"/>
              <a:gd name="connsiteX145" fmla="*/ 1155 w 593263"/>
              <a:gd name="connsiteY145" fmla="*/ 63197 h 608344"/>
              <a:gd name="connsiteX146" fmla="*/ 17286 w 593263"/>
              <a:gd name="connsiteY146" fmla="*/ 19481 h 608344"/>
              <a:gd name="connsiteX147" fmla="*/ 60304 w 593263"/>
              <a:gd name="connsiteY147" fmla="*/ 997 h 608344"/>
              <a:gd name="connsiteX148" fmla="*/ 60332 w 593263"/>
              <a:gd name="connsiteY148" fmla="*/ 565 h 608344"/>
              <a:gd name="connsiteX149" fmla="*/ 16930 w 593263"/>
              <a:gd name="connsiteY149" fmla="*/ 19126 h 608344"/>
              <a:gd name="connsiteX150" fmla="*/ 644 w 593263"/>
              <a:gd name="connsiteY150" fmla="*/ 63226 h 608344"/>
              <a:gd name="connsiteX151" fmla="*/ 33369 w 593263"/>
              <a:gd name="connsiteY151" fmla="*/ 185941 h 608344"/>
              <a:gd name="connsiteX152" fmla="*/ 96053 w 593263"/>
              <a:gd name="connsiteY152" fmla="*/ 262715 h 608344"/>
              <a:gd name="connsiteX153" fmla="*/ 109266 w 593263"/>
              <a:gd name="connsiteY153" fmla="*/ 273069 h 608344"/>
              <a:gd name="connsiteX154" fmla="*/ 121941 w 593263"/>
              <a:gd name="connsiteY154" fmla="*/ 319011 h 608344"/>
              <a:gd name="connsiteX155" fmla="*/ 161195 w 593263"/>
              <a:gd name="connsiteY155" fmla="*/ 377224 h 608344"/>
              <a:gd name="connsiteX156" fmla="*/ 219424 w 593263"/>
              <a:gd name="connsiteY156" fmla="*/ 416416 h 608344"/>
              <a:gd name="connsiteX157" fmla="*/ 274733 w 593263"/>
              <a:gd name="connsiteY157" fmla="*/ 430068 h 608344"/>
              <a:gd name="connsiteX158" fmla="*/ 274733 w 593263"/>
              <a:gd name="connsiteY158" fmla="*/ 473018 h 608344"/>
              <a:gd name="connsiteX159" fmla="*/ 222343 w 593263"/>
              <a:gd name="connsiteY159" fmla="*/ 493649 h 608344"/>
              <a:gd name="connsiteX160" fmla="*/ 183396 w 593263"/>
              <a:gd name="connsiteY160" fmla="*/ 564057 h 608344"/>
              <a:gd name="connsiteX161" fmla="*/ 183396 w 593263"/>
              <a:gd name="connsiteY161" fmla="*/ 607851 h 608344"/>
              <a:gd name="connsiteX162" fmla="*/ 227259 w 593263"/>
              <a:gd name="connsiteY162" fmla="*/ 607851 h 608344"/>
              <a:gd name="connsiteX163" fmla="*/ 366070 w 593263"/>
              <a:gd name="connsiteY163" fmla="*/ 607851 h 608344"/>
              <a:gd name="connsiteX164" fmla="*/ 409934 w 593263"/>
              <a:gd name="connsiteY164" fmla="*/ 607851 h 608344"/>
              <a:gd name="connsiteX165" fmla="*/ 409934 w 593263"/>
              <a:gd name="connsiteY165" fmla="*/ 564057 h 608344"/>
              <a:gd name="connsiteX166" fmla="*/ 371064 w 593263"/>
              <a:gd name="connsiteY166" fmla="*/ 493649 h 608344"/>
              <a:gd name="connsiteX167" fmla="*/ 318596 w 593263"/>
              <a:gd name="connsiteY167" fmla="*/ 473018 h 608344"/>
              <a:gd name="connsiteX168" fmla="*/ 318596 w 593263"/>
              <a:gd name="connsiteY168" fmla="*/ 430068 h 608344"/>
              <a:gd name="connsiteX169" fmla="*/ 373906 w 593263"/>
              <a:gd name="connsiteY169" fmla="*/ 416416 h 608344"/>
              <a:gd name="connsiteX170" fmla="*/ 432211 w 593263"/>
              <a:gd name="connsiteY170" fmla="*/ 377224 h 608344"/>
              <a:gd name="connsiteX171" fmla="*/ 471466 w 593263"/>
              <a:gd name="connsiteY171" fmla="*/ 319011 h 608344"/>
              <a:gd name="connsiteX172" fmla="*/ 484141 w 593263"/>
              <a:gd name="connsiteY172" fmla="*/ 273069 h 608344"/>
              <a:gd name="connsiteX173" fmla="*/ 497353 w 593263"/>
              <a:gd name="connsiteY173" fmla="*/ 262715 h 608344"/>
              <a:gd name="connsiteX174" fmla="*/ 560037 w 593263"/>
              <a:gd name="connsiteY174" fmla="*/ 185941 h 608344"/>
              <a:gd name="connsiteX175" fmla="*/ 592762 w 593263"/>
              <a:gd name="connsiteY175" fmla="*/ 63226 h 608344"/>
              <a:gd name="connsiteX176" fmla="*/ 576400 w 593263"/>
              <a:gd name="connsiteY176" fmla="*/ 19126 h 608344"/>
              <a:gd name="connsiteX177" fmla="*/ 533074 w 593263"/>
              <a:gd name="connsiteY177" fmla="*/ 565 h 608344"/>
              <a:gd name="connsiteX178" fmla="*/ 485907 w 593263"/>
              <a:gd name="connsiteY178" fmla="*/ 565 h 608344"/>
              <a:gd name="connsiteX179" fmla="*/ 442044 w 593263"/>
              <a:gd name="connsiteY179" fmla="*/ 565 h 608344"/>
              <a:gd name="connsiteX180" fmla="*/ 372830 w 593263"/>
              <a:gd name="connsiteY180" fmla="*/ 565 h 608344"/>
              <a:gd name="connsiteX181" fmla="*/ 335036 w 593263"/>
              <a:gd name="connsiteY181" fmla="*/ 565 h 608344"/>
              <a:gd name="connsiteX182" fmla="*/ 258294 w 593263"/>
              <a:gd name="connsiteY182" fmla="*/ 565 h 608344"/>
              <a:gd name="connsiteX183" fmla="*/ 220576 w 593263"/>
              <a:gd name="connsiteY183" fmla="*/ 565 h 608344"/>
              <a:gd name="connsiteX184" fmla="*/ 151362 w 593263"/>
              <a:gd name="connsiteY184" fmla="*/ 565 h 608344"/>
              <a:gd name="connsiteX185" fmla="*/ 107499 w 593263"/>
              <a:gd name="connsiteY185" fmla="*/ 565 h 608344"/>
              <a:gd name="connsiteX186" fmla="*/ 60304 w 593263"/>
              <a:gd name="connsiteY186" fmla="*/ 0 h 608344"/>
              <a:gd name="connsiteX187" fmla="*/ 533037 w 593263"/>
              <a:gd name="connsiteY187" fmla="*/ 0 h 608344"/>
              <a:gd name="connsiteX188" fmla="*/ 576746 w 593263"/>
              <a:gd name="connsiteY188" fmla="*/ 18790 h 608344"/>
              <a:gd name="connsiteX189" fmla="*/ 593185 w 593263"/>
              <a:gd name="connsiteY189" fmla="*/ 63273 h 608344"/>
              <a:gd name="connsiteX190" fmla="*/ 560384 w 593263"/>
              <a:gd name="connsiteY190" fmla="*/ 186139 h 608344"/>
              <a:gd name="connsiteX191" fmla="*/ 497624 w 593263"/>
              <a:gd name="connsiteY191" fmla="*/ 263064 h 608344"/>
              <a:gd name="connsiteX192" fmla="*/ 484566 w 593263"/>
              <a:gd name="connsiteY192" fmla="*/ 273341 h 608344"/>
              <a:gd name="connsiteX193" fmla="*/ 471891 w 593263"/>
              <a:gd name="connsiteY193" fmla="*/ 319204 h 608344"/>
              <a:gd name="connsiteX194" fmla="*/ 432560 w 593263"/>
              <a:gd name="connsiteY194" fmla="*/ 377492 h 608344"/>
              <a:gd name="connsiteX195" fmla="*/ 374102 w 593263"/>
              <a:gd name="connsiteY195" fmla="*/ 416837 h 608344"/>
              <a:gd name="connsiteX196" fmla="*/ 319101 w 593263"/>
              <a:gd name="connsiteY196" fmla="*/ 430565 h 608344"/>
              <a:gd name="connsiteX197" fmla="*/ 319101 w 593263"/>
              <a:gd name="connsiteY197" fmla="*/ 472517 h 608344"/>
              <a:gd name="connsiteX198" fmla="*/ 371337 w 593263"/>
              <a:gd name="connsiteY198" fmla="*/ 493225 h 608344"/>
              <a:gd name="connsiteX199" fmla="*/ 410437 w 593263"/>
              <a:gd name="connsiteY199" fmla="*/ 564014 h 608344"/>
              <a:gd name="connsiteX200" fmla="*/ 410437 w 593263"/>
              <a:gd name="connsiteY200" fmla="*/ 608344 h 608344"/>
              <a:gd name="connsiteX201" fmla="*/ 182904 w 593263"/>
              <a:gd name="connsiteY201" fmla="*/ 608344 h 608344"/>
              <a:gd name="connsiteX202" fmla="*/ 182904 w 593263"/>
              <a:gd name="connsiteY202" fmla="*/ 564014 h 608344"/>
              <a:gd name="connsiteX203" fmla="*/ 222004 w 593263"/>
              <a:gd name="connsiteY203" fmla="*/ 493225 h 608344"/>
              <a:gd name="connsiteX204" fmla="*/ 274240 w 593263"/>
              <a:gd name="connsiteY204" fmla="*/ 472517 h 608344"/>
              <a:gd name="connsiteX205" fmla="*/ 274240 w 593263"/>
              <a:gd name="connsiteY205" fmla="*/ 430565 h 608344"/>
              <a:gd name="connsiteX206" fmla="*/ 219239 w 593263"/>
              <a:gd name="connsiteY206" fmla="*/ 416837 h 608344"/>
              <a:gd name="connsiteX207" fmla="*/ 160781 w 593263"/>
              <a:gd name="connsiteY207" fmla="*/ 377492 h 608344"/>
              <a:gd name="connsiteX208" fmla="*/ 121450 w 593263"/>
              <a:gd name="connsiteY208" fmla="*/ 319204 h 608344"/>
              <a:gd name="connsiteX209" fmla="*/ 108699 w 593263"/>
              <a:gd name="connsiteY209" fmla="*/ 273341 h 608344"/>
              <a:gd name="connsiteX210" fmla="*/ 95717 w 593263"/>
              <a:gd name="connsiteY210" fmla="*/ 263064 h 608344"/>
              <a:gd name="connsiteX211" fmla="*/ 32880 w 593263"/>
              <a:gd name="connsiteY211" fmla="*/ 186139 h 608344"/>
              <a:gd name="connsiteX212" fmla="*/ 79 w 593263"/>
              <a:gd name="connsiteY212" fmla="*/ 63273 h 608344"/>
              <a:gd name="connsiteX213" fmla="*/ 16595 w 593263"/>
              <a:gd name="connsiteY213" fmla="*/ 18790 h 608344"/>
              <a:gd name="connsiteX214" fmla="*/ 60304 w 593263"/>
              <a:gd name="connsiteY214" fmla="*/ 0 h 60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593263" h="608344">
                <a:moveTo>
                  <a:pt x="289142" y="515850"/>
                </a:moveTo>
                <a:cubicBezTo>
                  <a:pt x="254421" y="518458"/>
                  <a:pt x="228150" y="538935"/>
                  <a:pt x="227765" y="563478"/>
                </a:cubicBezTo>
                <a:lnTo>
                  <a:pt x="365576" y="563478"/>
                </a:lnTo>
                <a:cubicBezTo>
                  <a:pt x="365192" y="538935"/>
                  <a:pt x="338920" y="518458"/>
                  <a:pt x="304122" y="515850"/>
                </a:cubicBezTo>
                <a:close/>
                <a:moveTo>
                  <a:pt x="289175" y="515431"/>
                </a:moveTo>
                <a:lnTo>
                  <a:pt x="304155" y="515431"/>
                </a:lnTo>
                <a:cubicBezTo>
                  <a:pt x="338953" y="518039"/>
                  <a:pt x="366070" y="538824"/>
                  <a:pt x="366070" y="564057"/>
                </a:cubicBezTo>
                <a:lnTo>
                  <a:pt x="227259" y="564057"/>
                </a:lnTo>
                <a:cubicBezTo>
                  <a:pt x="227259" y="538824"/>
                  <a:pt x="254376" y="518039"/>
                  <a:pt x="289175" y="515431"/>
                </a:cubicBezTo>
                <a:close/>
                <a:moveTo>
                  <a:pt x="289142" y="514853"/>
                </a:moveTo>
                <a:cubicBezTo>
                  <a:pt x="253576" y="517537"/>
                  <a:pt x="226767" y="538705"/>
                  <a:pt x="226767" y="564014"/>
                </a:cubicBezTo>
                <a:lnTo>
                  <a:pt x="226767" y="564475"/>
                </a:lnTo>
                <a:lnTo>
                  <a:pt x="366574" y="564475"/>
                </a:lnTo>
                <a:lnTo>
                  <a:pt x="366574" y="564014"/>
                </a:lnTo>
                <a:cubicBezTo>
                  <a:pt x="366574" y="538705"/>
                  <a:pt x="339765" y="517537"/>
                  <a:pt x="304122" y="514853"/>
                </a:cubicBezTo>
                <a:close/>
                <a:moveTo>
                  <a:pt x="530681" y="143537"/>
                </a:moveTo>
                <a:lnTo>
                  <a:pt x="530416" y="144771"/>
                </a:lnTo>
                <a:lnTo>
                  <a:pt x="530089" y="145272"/>
                </a:lnTo>
                <a:close/>
                <a:moveTo>
                  <a:pt x="62599" y="143295"/>
                </a:moveTo>
                <a:lnTo>
                  <a:pt x="63310" y="145377"/>
                </a:lnTo>
                <a:lnTo>
                  <a:pt x="62916" y="144771"/>
                </a:lnTo>
                <a:close/>
                <a:moveTo>
                  <a:pt x="151870" y="44867"/>
                </a:moveTo>
                <a:lnTo>
                  <a:pt x="151870" y="247725"/>
                </a:lnTo>
                <a:lnTo>
                  <a:pt x="151870" y="248568"/>
                </a:lnTo>
                <a:cubicBezTo>
                  <a:pt x="151947" y="267742"/>
                  <a:pt x="155941" y="286302"/>
                  <a:pt x="163623" y="303712"/>
                </a:cubicBezTo>
                <a:cubicBezTo>
                  <a:pt x="185900" y="353947"/>
                  <a:pt x="235754" y="386466"/>
                  <a:pt x="290756" y="386466"/>
                </a:cubicBezTo>
                <a:lnTo>
                  <a:pt x="302509" y="386466"/>
                </a:lnTo>
                <a:cubicBezTo>
                  <a:pt x="357510" y="386466"/>
                  <a:pt x="407441" y="353947"/>
                  <a:pt x="429718" y="303712"/>
                </a:cubicBezTo>
                <a:cubicBezTo>
                  <a:pt x="437400" y="286302"/>
                  <a:pt x="441317" y="267742"/>
                  <a:pt x="441471" y="248568"/>
                </a:cubicBezTo>
                <a:lnTo>
                  <a:pt x="441471" y="247725"/>
                </a:lnTo>
                <a:lnTo>
                  <a:pt x="441471" y="44867"/>
                </a:lnTo>
                <a:close/>
                <a:moveTo>
                  <a:pt x="485907" y="44359"/>
                </a:moveTo>
                <a:lnTo>
                  <a:pt x="533074" y="44359"/>
                </a:lnTo>
                <a:cubicBezTo>
                  <a:pt x="542139" y="44359"/>
                  <a:pt x="549360" y="51952"/>
                  <a:pt x="548899" y="60926"/>
                </a:cubicBezTo>
                <a:lnTo>
                  <a:pt x="547924" y="67809"/>
                </a:lnTo>
                <a:lnTo>
                  <a:pt x="533150" y="136289"/>
                </a:lnTo>
                <a:lnTo>
                  <a:pt x="530681" y="143537"/>
                </a:lnTo>
                <a:lnTo>
                  <a:pt x="548401" y="60896"/>
                </a:lnTo>
                <a:cubicBezTo>
                  <a:pt x="548554" y="56678"/>
                  <a:pt x="547095" y="52689"/>
                  <a:pt x="544176" y="49622"/>
                </a:cubicBezTo>
                <a:cubicBezTo>
                  <a:pt x="541257" y="46554"/>
                  <a:pt x="537262" y="44867"/>
                  <a:pt x="533037" y="44867"/>
                </a:cubicBezTo>
                <a:lnTo>
                  <a:pt x="486332" y="44867"/>
                </a:lnTo>
                <a:lnTo>
                  <a:pt x="486332" y="212368"/>
                </a:lnTo>
                <a:lnTo>
                  <a:pt x="530089" y="145272"/>
                </a:lnTo>
                <a:lnTo>
                  <a:pt x="528649" y="149497"/>
                </a:lnTo>
                <a:lnTo>
                  <a:pt x="502008" y="190019"/>
                </a:lnTo>
                <a:lnTo>
                  <a:pt x="485907" y="213629"/>
                </a:lnTo>
                <a:close/>
                <a:moveTo>
                  <a:pt x="151362" y="44359"/>
                </a:moveTo>
                <a:lnTo>
                  <a:pt x="220576" y="44359"/>
                </a:lnTo>
                <a:lnTo>
                  <a:pt x="264900" y="44359"/>
                </a:lnTo>
                <a:lnTo>
                  <a:pt x="328429" y="44359"/>
                </a:lnTo>
                <a:lnTo>
                  <a:pt x="372830" y="44359"/>
                </a:lnTo>
                <a:lnTo>
                  <a:pt x="442044" y="44359"/>
                </a:lnTo>
                <a:lnTo>
                  <a:pt x="442044" y="247759"/>
                </a:lnTo>
                <a:cubicBezTo>
                  <a:pt x="442044" y="248066"/>
                  <a:pt x="441967" y="248373"/>
                  <a:pt x="441967" y="248603"/>
                </a:cubicBezTo>
                <a:cubicBezTo>
                  <a:pt x="441890" y="268314"/>
                  <a:pt x="437665" y="287028"/>
                  <a:pt x="430214" y="303978"/>
                </a:cubicBezTo>
                <a:cubicBezTo>
                  <a:pt x="408551" y="352834"/>
                  <a:pt x="359541" y="386964"/>
                  <a:pt x="302541" y="386964"/>
                </a:cubicBezTo>
                <a:lnTo>
                  <a:pt x="290788" y="386964"/>
                </a:lnTo>
                <a:cubicBezTo>
                  <a:pt x="233789" y="386964"/>
                  <a:pt x="184855" y="352834"/>
                  <a:pt x="163192" y="303978"/>
                </a:cubicBezTo>
                <a:cubicBezTo>
                  <a:pt x="155741" y="287028"/>
                  <a:pt x="151516" y="268314"/>
                  <a:pt x="151362" y="248603"/>
                </a:cubicBezTo>
                <a:cubicBezTo>
                  <a:pt x="151362" y="248373"/>
                  <a:pt x="151362" y="248066"/>
                  <a:pt x="151362" y="247759"/>
                </a:cubicBezTo>
                <a:close/>
                <a:moveTo>
                  <a:pt x="60332" y="44359"/>
                </a:moveTo>
                <a:lnTo>
                  <a:pt x="107499" y="44359"/>
                </a:lnTo>
                <a:lnTo>
                  <a:pt x="107499" y="213629"/>
                </a:lnTo>
                <a:lnTo>
                  <a:pt x="89716" y="187576"/>
                </a:lnTo>
                <a:lnTo>
                  <a:pt x="64773" y="149662"/>
                </a:lnTo>
                <a:lnTo>
                  <a:pt x="63310" y="145377"/>
                </a:lnTo>
                <a:lnTo>
                  <a:pt x="106932" y="212368"/>
                </a:lnTo>
                <a:lnTo>
                  <a:pt x="106932" y="44867"/>
                </a:lnTo>
                <a:lnTo>
                  <a:pt x="60304" y="44867"/>
                </a:lnTo>
                <a:cubicBezTo>
                  <a:pt x="56002" y="44867"/>
                  <a:pt x="52084" y="46554"/>
                  <a:pt x="49089" y="49622"/>
                </a:cubicBezTo>
                <a:cubicBezTo>
                  <a:pt x="46246" y="52689"/>
                  <a:pt x="44710" y="56678"/>
                  <a:pt x="44940" y="60896"/>
                </a:cubicBezTo>
                <a:lnTo>
                  <a:pt x="62599" y="143295"/>
                </a:lnTo>
                <a:lnTo>
                  <a:pt x="60093" y="135955"/>
                </a:lnTo>
                <a:lnTo>
                  <a:pt x="45391" y="67700"/>
                </a:lnTo>
                <a:lnTo>
                  <a:pt x="44431" y="60926"/>
                </a:lnTo>
                <a:cubicBezTo>
                  <a:pt x="43970" y="51952"/>
                  <a:pt x="51268" y="44359"/>
                  <a:pt x="60332" y="44359"/>
                </a:cubicBezTo>
                <a:close/>
                <a:moveTo>
                  <a:pt x="485334" y="43793"/>
                </a:moveTo>
                <a:lnTo>
                  <a:pt x="485334" y="214899"/>
                </a:lnTo>
                <a:lnTo>
                  <a:pt x="486256" y="213979"/>
                </a:lnTo>
                <a:lnTo>
                  <a:pt x="502008" y="190019"/>
                </a:lnTo>
                <a:lnTo>
                  <a:pt x="527658" y="152406"/>
                </a:lnTo>
                <a:lnTo>
                  <a:pt x="528649" y="149497"/>
                </a:lnTo>
                <a:lnTo>
                  <a:pt x="531107" y="145759"/>
                </a:lnTo>
                <a:lnTo>
                  <a:pt x="533150" y="136289"/>
                </a:lnTo>
                <a:lnTo>
                  <a:pt x="541843" y="110778"/>
                </a:lnTo>
                <a:lnTo>
                  <a:pt x="547924" y="67809"/>
                </a:lnTo>
                <a:lnTo>
                  <a:pt x="549399" y="60973"/>
                </a:lnTo>
                <a:cubicBezTo>
                  <a:pt x="549630" y="56448"/>
                  <a:pt x="548017" y="52229"/>
                  <a:pt x="544944" y="48931"/>
                </a:cubicBezTo>
                <a:cubicBezTo>
                  <a:pt x="541794" y="45634"/>
                  <a:pt x="537569" y="43793"/>
                  <a:pt x="533037" y="43793"/>
                </a:cubicBezTo>
                <a:close/>
                <a:moveTo>
                  <a:pt x="150795" y="43793"/>
                </a:moveTo>
                <a:lnTo>
                  <a:pt x="150795" y="247725"/>
                </a:lnTo>
                <a:lnTo>
                  <a:pt x="150871" y="248568"/>
                </a:lnTo>
                <a:cubicBezTo>
                  <a:pt x="150948" y="267895"/>
                  <a:pt x="154943" y="286609"/>
                  <a:pt x="162701" y="304095"/>
                </a:cubicBezTo>
                <a:cubicBezTo>
                  <a:pt x="185055" y="354714"/>
                  <a:pt x="235370" y="387463"/>
                  <a:pt x="290756" y="387463"/>
                </a:cubicBezTo>
                <a:lnTo>
                  <a:pt x="302509" y="387463"/>
                </a:lnTo>
                <a:cubicBezTo>
                  <a:pt x="357971" y="387463"/>
                  <a:pt x="408209" y="354714"/>
                  <a:pt x="430640" y="304095"/>
                </a:cubicBezTo>
                <a:cubicBezTo>
                  <a:pt x="438398" y="286609"/>
                  <a:pt x="442393" y="267895"/>
                  <a:pt x="442470" y="248568"/>
                </a:cubicBezTo>
                <a:lnTo>
                  <a:pt x="442470" y="43793"/>
                </a:lnTo>
                <a:close/>
                <a:moveTo>
                  <a:pt x="60304" y="43793"/>
                </a:moveTo>
                <a:cubicBezTo>
                  <a:pt x="55772" y="43793"/>
                  <a:pt x="51547" y="45634"/>
                  <a:pt x="48397" y="48931"/>
                </a:cubicBezTo>
                <a:cubicBezTo>
                  <a:pt x="45248" y="52229"/>
                  <a:pt x="43711" y="56448"/>
                  <a:pt x="43942" y="60973"/>
                </a:cubicBezTo>
                <a:lnTo>
                  <a:pt x="45391" y="67700"/>
                </a:lnTo>
                <a:lnTo>
                  <a:pt x="51498" y="110778"/>
                </a:lnTo>
                <a:lnTo>
                  <a:pt x="60093" y="135955"/>
                </a:lnTo>
                <a:lnTo>
                  <a:pt x="62205" y="145759"/>
                </a:lnTo>
                <a:lnTo>
                  <a:pt x="64773" y="149662"/>
                </a:lnTo>
                <a:lnTo>
                  <a:pt x="65710" y="152406"/>
                </a:lnTo>
                <a:lnTo>
                  <a:pt x="89716" y="187576"/>
                </a:lnTo>
                <a:lnTo>
                  <a:pt x="107086" y="213979"/>
                </a:lnTo>
                <a:lnTo>
                  <a:pt x="108007" y="214899"/>
                </a:lnTo>
                <a:lnTo>
                  <a:pt x="108007" y="43793"/>
                </a:lnTo>
                <a:close/>
                <a:moveTo>
                  <a:pt x="60304" y="997"/>
                </a:moveTo>
                <a:lnTo>
                  <a:pt x="533037" y="997"/>
                </a:lnTo>
                <a:cubicBezTo>
                  <a:pt x="549169" y="997"/>
                  <a:pt x="564840" y="7746"/>
                  <a:pt x="575978" y="19481"/>
                </a:cubicBezTo>
                <a:cubicBezTo>
                  <a:pt x="587117" y="31138"/>
                  <a:pt x="593032" y="47091"/>
                  <a:pt x="592187" y="63197"/>
                </a:cubicBezTo>
                <a:cubicBezTo>
                  <a:pt x="589805" y="108370"/>
                  <a:pt x="578820" y="149555"/>
                  <a:pt x="559539" y="185678"/>
                </a:cubicBezTo>
                <a:cubicBezTo>
                  <a:pt x="543868" y="214976"/>
                  <a:pt x="522821" y="240745"/>
                  <a:pt x="496933" y="262297"/>
                </a:cubicBezTo>
                <a:cubicBezTo>
                  <a:pt x="492708" y="265825"/>
                  <a:pt x="488330" y="269353"/>
                  <a:pt x="483797" y="272650"/>
                </a:cubicBezTo>
                <a:lnTo>
                  <a:pt x="483644" y="272727"/>
                </a:lnTo>
                <a:lnTo>
                  <a:pt x="483567" y="272957"/>
                </a:lnTo>
                <a:cubicBezTo>
                  <a:pt x="481416" y="288680"/>
                  <a:pt x="477191" y="304172"/>
                  <a:pt x="470969" y="318821"/>
                </a:cubicBezTo>
                <a:cubicBezTo>
                  <a:pt x="461751" y="340525"/>
                  <a:pt x="448538" y="360083"/>
                  <a:pt x="431792" y="376802"/>
                </a:cubicBezTo>
                <a:cubicBezTo>
                  <a:pt x="415046" y="393522"/>
                  <a:pt x="395458" y="406713"/>
                  <a:pt x="373718" y="415917"/>
                </a:cubicBezTo>
                <a:cubicBezTo>
                  <a:pt x="356127" y="423279"/>
                  <a:pt x="337614" y="427881"/>
                  <a:pt x="318563" y="429568"/>
                </a:cubicBezTo>
                <a:lnTo>
                  <a:pt x="318103" y="429568"/>
                </a:lnTo>
                <a:lnTo>
                  <a:pt x="318103" y="473438"/>
                </a:lnTo>
                <a:lnTo>
                  <a:pt x="318487" y="473438"/>
                </a:lnTo>
                <a:cubicBezTo>
                  <a:pt x="337921" y="476506"/>
                  <a:pt x="355973" y="483638"/>
                  <a:pt x="370722" y="494069"/>
                </a:cubicBezTo>
                <a:cubicBezTo>
                  <a:pt x="395304" y="511325"/>
                  <a:pt x="409438" y="536864"/>
                  <a:pt x="409438" y="564014"/>
                </a:cubicBezTo>
                <a:lnTo>
                  <a:pt x="409438" y="607270"/>
                </a:lnTo>
                <a:lnTo>
                  <a:pt x="183903" y="607270"/>
                </a:lnTo>
                <a:lnTo>
                  <a:pt x="183903" y="564014"/>
                </a:lnTo>
                <a:cubicBezTo>
                  <a:pt x="183903" y="536864"/>
                  <a:pt x="197960" y="511325"/>
                  <a:pt x="222542" y="494069"/>
                </a:cubicBezTo>
                <a:cubicBezTo>
                  <a:pt x="237291" y="483638"/>
                  <a:pt x="255343" y="476506"/>
                  <a:pt x="274778" y="473438"/>
                </a:cubicBezTo>
                <a:lnTo>
                  <a:pt x="275239" y="473438"/>
                </a:lnTo>
                <a:lnTo>
                  <a:pt x="275239" y="429568"/>
                </a:lnTo>
                <a:lnTo>
                  <a:pt x="274778" y="429568"/>
                </a:lnTo>
                <a:cubicBezTo>
                  <a:pt x="255727" y="427881"/>
                  <a:pt x="237214" y="423279"/>
                  <a:pt x="219623" y="415917"/>
                </a:cubicBezTo>
                <a:cubicBezTo>
                  <a:pt x="197807" y="406713"/>
                  <a:pt x="178295" y="393522"/>
                  <a:pt x="161549" y="376802"/>
                </a:cubicBezTo>
                <a:cubicBezTo>
                  <a:pt x="144726" y="360083"/>
                  <a:pt x="131590" y="340525"/>
                  <a:pt x="122372" y="318821"/>
                </a:cubicBezTo>
                <a:cubicBezTo>
                  <a:pt x="116150" y="304095"/>
                  <a:pt x="111925" y="288680"/>
                  <a:pt x="109697" y="272957"/>
                </a:cubicBezTo>
                <a:lnTo>
                  <a:pt x="109697" y="272727"/>
                </a:lnTo>
                <a:lnTo>
                  <a:pt x="109544" y="272650"/>
                </a:lnTo>
                <a:cubicBezTo>
                  <a:pt x="105011" y="269353"/>
                  <a:pt x="100556" y="265825"/>
                  <a:pt x="96331" y="262297"/>
                </a:cubicBezTo>
                <a:cubicBezTo>
                  <a:pt x="70521" y="240745"/>
                  <a:pt x="49473" y="214976"/>
                  <a:pt x="33802" y="185678"/>
                </a:cubicBezTo>
                <a:cubicBezTo>
                  <a:pt x="14444" y="149555"/>
                  <a:pt x="3459" y="108370"/>
                  <a:pt x="1155" y="63197"/>
                </a:cubicBezTo>
                <a:cubicBezTo>
                  <a:pt x="310" y="47091"/>
                  <a:pt x="6148" y="31138"/>
                  <a:pt x="17286" y="19481"/>
                </a:cubicBezTo>
                <a:cubicBezTo>
                  <a:pt x="28425" y="7746"/>
                  <a:pt x="44095" y="997"/>
                  <a:pt x="60304" y="997"/>
                </a:cubicBezTo>
                <a:close/>
                <a:moveTo>
                  <a:pt x="60332" y="565"/>
                </a:moveTo>
                <a:cubicBezTo>
                  <a:pt x="43970" y="565"/>
                  <a:pt x="28222" y="7314"/>
                  <a:pt x="16930" y="19126"/>
                </a:cubicBezTo>
                <a:cubicBezTo>
                  <a:pt x="5714" y="30937"/>
                  <a:pt x="-201" y="47043"/>
                  <a:pt x="644" y="63226"/>
                </a:cubicBezTo>
                <a:cubicBezTo>
                  <a:pt x="3026" y="108478"/>
                  <a:pt x="14011" y="149741"/>
                  <a:pt x="33369" y="185941"/>
                </a:cubicBezTo>
                <a:cubicBezTo>
                  <a:pt x="49117" y="215316"/>
                  <a:pt x="70165" y="241163"/>
                  <a:pt x="96053" y="262715"/>
                </a:cubicBezTo>
                <a:cubicBezTo>
                  <a:pt x="100508" y="266397"/>
                  <a:pt x="104887" y="269848"/>
                  <a:pt x="109266" y="273069"/>
                </a:cubicBezTo>
                <a:cubicBezTo>
                  <a:pt x="111417" y="288869"/>
                  <a:pt x="115642" y="304208"/>
                  <a:pt x="121941" y="319011"/>
                </a:cubicBezTo>
                <a:cubicBezTo>
                  <a:pt x="131159" y="340792"/>
                  <a:pt x="144372" y="360427"/>
                  <a:pt x="161195" y="377224"/>
                </a:cubicBezTo>
                <a:cubicBezTo>
                  <a:pt x="178018" y="394020"/>
                  <a:pt x="197607" y="407212"/>
                  <a:pt x="219424" y="416416"/>
                </a:cubicBezTo>
                <a:cubicBezTo>
                  <a:pt x="237169" y="423855"/>
                  <a:pt x="255682" y="428457"/>
                  <a:pt x="274733" y="430068"/>
                </a:cubicBezTo>
                <a:lnTo>
                  <a:pt x="274733" y="473018"/>
                </a:lnTo>
                <a:cubicBezTo>
                  <a:pt x="255375" y="476086"/>
                  <a:pt x="237246" y="483142"/>
                  <a:pt x="222343" y="493649"/>
                </a:cubicBezTo>
                <a:cubicBezTo>
                  <a:pt x="197607" y="511060"/>
                  <a:pt x="183396" y="536753"/>
                  <a:pt x="183396" y="564057"/>
                </a:cubicBezTo>
                <a:lnTo>
                  <a:pt x="183396" y="607851"/>
                </a:lnTo>
                <a:lnTo>
                  <a:pt x="227259" y="607851"/>
                </a:lnTo>
                <a:lnTo>
                  <a:pt x="366070" y="607851"/>
                </a:lnTo>
                <a:lnTo>
                  <a:pt x="409934" y="607851"/>
                </a:lnTo>
                <a:lnTo>
                  <a:pt x="409934" y="564057"/>
                </a:lnTo>
                <a:cubicBezTo>
                  <a:pt x="409934" y="536753"/>
                  <a:pt x="395799" y="511060"/>
                  <a:pt x="371064" y="493649"/>
                </a:cubicBezTo>
                <a:cubicBezTo>
                  <a:pt x="356161" y="483142"/>
                  <a:pt x="338032" y="476086"/>
                  <a:pt x="318596" y="473018"/>
                </a:cubicBezTo>
                <a:lnTo>
                  <a:pt x="318596" y="430068"/>
                </a:lnTo>
                <a:cubicBezTo>
                  <a:pt x="337724" y="428457"/>
                  <a:pt x="356238" y="423855"/>
                  <a:pt x="373906" y="416416"/>
                </a:cubicBezTo>
                <a:cubicBezTo>
                  <a:pt x="395799" y="407212"/>
                  <a:pt x="415388" y="394020"/>
                  <a:pt x="432211" y="377224"/>
                </a:cubicBezTo>
                <a:cubicBezTo>
                  <a:pt x="449034" y="360427"/>
                  <a:pt x="462247" y="340792"/>
                  <a:pt x="471466" y="319011"/>
                </a:cubicBezTo>
                <a:cubicBezTo>
                  <a:pt x="477765" y="304208"/>
                  <a:pt x="481990" y="288869"/>
                  <a:pt x="484141" y="273069"/>
                </a:cubicBezTo>
                <a:cubicBezTo>
                  <a:pt x="488519" y="269848"/>
                  <a:pt x="492898" y="266397"/>
                  <a:pt x="497353" y="262715"/>
                </a:cubicBezTo>
                <a:cubicBezTo>
                  <a:pt x="523241" y="241163"/>
                  <a:pt x="544290" y="215316"/>
                  <a:pt x="560037" y="185941"/>
                </a:cubicBezTo>
                <a:cubicBezTo>
                  <a:pt x="579396" y="149741"/>
                  <a:pt x="590381" y="108478"/>
                  <a:pt x="592762" y="63226"/>
                </a:cubicBezTo>
                <a:cubicBezTo>
                  <a:pt x="593607" y="47043"/>
                  <a:pt x="587615" y="30937"/>
                  <a:pt x="576400" y="19126"/>
                </a:cubicBezTo>
                <a:cubicBezTo>
                  <a:pt x="565184" y="7314"/>
                  <a:pt x="549360" y="565"/>
                  <a:pt x="533074" y="565"/>
                </a:cubicBezTo>
                <a:lnTo>
                  <a:pt x="485907" y="565"/>
                </a:lnTo>
                <a:lnTo>
                  <a:pt x="442044" y="565"/>
                </a:lnTo>
                <a:lnTo>
                  <a:pt x="372830" y="565"/>
                </a:lnTo>
                <a:lnTo>
                  <a:pt x="335036" y="565"/>
                </a:lnTo>
                <a:lnTo>
                  <a:pt x="258294" y="565"/>
                </a:lnTo>
                <a:lnTo>
                  <a:pt x="220576" y="565"/>
                </a:lnTo>
                <a:lnTo>
                  <a:pt x="151362" y="565"/>
                </a:lnTo>
                <a:lnTo>
                  <a:pt x="107499" y="565"/>
                </a:lnTo>
                <a:close/>
                <a:moveTo>
                  <a:pt x="60304" y="0"/>
                </a:moveTo>
                <a:lnTo>
                  <a:pt x="533037" y="0"/>
                </a:lnTo>
                <a:cubicBezTo>
                  <a:pt x="549476" y="0"/>
                  <a:pt x="565454" y="6826"/>
                  <a:pt x="576746" y="18790"/>
                </a:cubicBezTo>
                <a:cubicBezTo>
                  <a:pt x="588038" y="30678"/>
                  <a:pt x="594030" y="46861"/>
                  <a:pt x="593185" y="63273"/>
                </a:cubicBezTo>
                <a:cubicBezTo>
                  <a:pt x="590881" y="108523"/>
                  <a:pt x="579819" y="149939"/>
                  <a:pt x="560384" y="186139"/>
                </a:cubicBezTo>
                <a:cubicBezTo>
                  <a:pt x="544637" y="215589"/>
                  <a:pt x="523512" y="241436"/>
                  <a:pt x="497624" y="263064"/>
                </a:cubicBezTo>
                <a:cubicBezTo>
                  <a:pt x="493400" y="266592"/>
                  <a:pt x="489021" y="270043"/>
                  <a:pt x="484566" y="273341"/>
                </a:cubicBezTo>
                <a:cubicBezTo>
                  <a:pt x="482415" y="289063"/>
                  <a:pt x="478113" y="304556"/>
                  <a:pt x="471891" y="319204"/>
                </a:cubicBezTo>
                <a:cubicBezTo>
                  <a:pt x="462673" y="341062"/>
                  <a:pt x="449383" y="360696"/>
                  <a:pt x="432560" y="377492"/>
                </a:cubicBezTo>
                <a:cubicBezTo>
                  <a:pt x="415660" y="394365"/>
                  <a:pt x="395995" y="407557"/>
                  <a:pt x="374102" y="416837"/>
                </a:cubicBezTo>
                <a:cubicBezTo>
                  <a:pt x="356588" y="424200"/>
                  <a:pt x="338075" y="428801"/>
                  <a:pt x="319101" y="430565"/>
                </a:cubicBezTo>
                <a:lnTo>
                  <a:pt x="319101" y="472517"/>
                </a:lnTo>
                <a:cubicBezTo>
                  <a:pt x="338536" y="475662"/>
                  <a:pt x="356588" y="482795"/>
                  <a:pt x="371337" y="493225"/>
                </a:cubicBezTo>
                <a:cubicBezTo>
                  <a:pt x="396226" y="510711"/>
                  <a:pt x="410437" y="536558"/>
                  <a:pt x="410437" y="564014"/>
                </a:cubicBezTo>
                <a:lnTo>
                  <a:pt x="410437" y="608344"/>
                </a:lnTo>
                <a:lnTo>
                  <a:pt x="182904" y="608344"/>
                </a:lnTo>
                <a:lnTo>
                  <a:pt x="182904" y="564014"/>
                </a:lnTo>
                <a:cubicBezTo>
                  <a:pt x="182904" y="536558"/>
                  <a:pt x="197115" y="510711"/>
                  <a:pt x="222004" y="493225"/>
                </a:cubicBezTo>
                <a:cubicBezTo>
                  <a:pt x="236753" y="482795"/>
                  <a:pt x="254805" y="475662"/>
                  <a:pt x="274240" y="472517"/>
                </a:cubicBezTo>
                <a:lnTo>
                  <a:pt x="274240" y="430565"/>
                </a:lnTo>
                <a:cubicBezTo>
                  <a:pt x="255266" y="428801"/>
                  <a:pt x="236753" y="424200"/>
                  <a:pt x="219239" y="416837"/>
                </a:cubicBezTo>
                <a:cubicBezTo>
                  <a:pt x="197346" y="407557"/>
                  <a:pt x="177681" y="394365"/>
                  <a:pt x="160781" y="377492"/>
                </a:cubicBezTo>
                <a:cubicBezTo>
                  <a:pt x="143958" y="360696"/>
                  <a:pt x="130668" y="341062"/>
                  <a:pt x="121450" y="319204"/>
                </a:cubicBezTo>
                <a:cubicBezTo>
                  <a:pt x="115228" y="304479"/>
                  <a:pt x="110926" y="289063"/>
                  <a:pt x="108699" y="273341"/>
                </a:cubicBezTo>
                <a:cubicBezTo>
                  <a:pt x="104243" y="270043"/>
                  <a:pt x="99865" y="266592"/>
                  <a:pt x="95717" y="263064"/>
                </a:cubicBezTo>
                <a:cubicBezTo>
                  <a:pt x="69752" y="241436"/>
                  <a:pt x="48628" y="215589"/>
                  <a:pt x="32880" y="186139"/>
                </a:cubicBezTo>
                <a:cubicBezTo>
                  <a:pt x="13522" y="149939"/>
                  <a:pt x="2460" y="108523"/>
                  <a:pt x="79" y="63273"/>
                </a:cubicBezTo>
                <a:cubicBezTo>
                  <a:pt x="-766" y="46861"/>
                  <a:pt x="5226" y="30678"/>
                  <a:pt x="16595" y="18790"/>
                </a:cubicBezTo>
                <a:cubicBezTo>
                  <a:pt x="27887" y="6826"/>
                  <a:pt x="43865" y="0"/>
                  <a:pt x="60304" y="0"/>
                </a:cubicBezTo>
                <a:close/>
              </a:path>
            </a:pathLst>
          </a:cu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B28BA37-9588-223C-5F24-6E745511AC14}"/>
              </a:ext>
            </a:extLst>
          </p:cNvPr>
          <p:cNvGrpSpPr/>
          <p:nvPr/>
        </p:nvGrpSpPr>
        <p:grpSpPr>
          <a:xfrm>
            <a:off x="2406214" y="1912878"/>
            <a:ext cx="3375591" cy="816522"/>
            <a:chOff x="3088709" y="1632334"/>
            <a:chExt cx="3375591" cy="816522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DC5E471C-B9BA-D277-134B-C970F5BC5F2A}"/>
                </a:ext>
              </a:extLst>
            </p:cNvPr>
            <p:cNvSpPr txBox="1"/>
            <p:nvPr/>
          </p:nvSpPr>
          <p:spPr>
            <a:xfrm>
              <a:off x="3088709" y="1916403"/>
              <a:ext cx="337559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EDEA4E5-39E5-BA33-C4EF-64203C0261F2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1DEC8578-3591-523E-2E04-D7CE4DA0106E}"/>
              </a:ext>
            </a:extLst>
          </p:cNvPr>
          <p:cNvGrpSpPr/>
          <p:nvPr/>
        </p:nvGrpSpPr>
        <p:grpSpPr>
          <a:xfrm>
            <a:off x="7950587" y="1912878"/>
            <a:ext cx="3375591" cy="816522"/>
            <a:chOff x="3088709" y="1632334"/>
            <a:chExt cx="3375591" cy="816522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1AAA2399-A4BD-F1B6-499D-FCD844369C67}"/>
                </a:ext>
              </a:extLst>
            </p:cNvPr>
            <p:cNvSpPr txBox="1"/>
            <p:nvPr/>
          </p:nvSpPr>
          <p:spPr>
            <a:xfrm>
              <a:off x="3088709" y="1916403"/>
              <a:ext cx="337559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23CA3AB2-0A73-593F-82A9-6F53CD6BBE7A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BBF996A-0D36-A8CF-57DD-54A32B1B52DA}"/>
              </a:ext>
            </a:extLst>
          </p:cNvPr>
          <p:cNvGrpSpPr/>
          <p:nvPr/>
        </p:nvGrpSpPr>
        <p:grpSpPr>
          <a:xfrm>
            <a:off x="2406214" y="4208555"/>
            <a:ext cx="3375591" cy="816522"/>
            <a:chOff x="3088709" y="1632334"/>
            <a:chExt cx="3375591" cy="816522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F15A5AE3-B0D1-1049-EB3E-3E94D2EA89B8}"/>
                </a:ext>
              </a:extLst>
            </p:cNvPr>
            <p:cNvSpPr txBox="1"/>
            <p:nvPr/>
          </p:nvSpPr>
          <p:spPr>
            <a:xfrm>
              <a:off x="3088709" y="1916403"/>
              <a:ext cx="337559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F2B099AD-5779-6EF5-F757-435EA5078F25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B21118A3-E1FA-F220-26A1-C3F14FE60D6F}"/>
              </a:ext>
            </a:extLst>
          </p:cNvPr>
          <p:cNvGrpSpPr/>
          <p:nvPr/>
        </p:nvGrpSpPr>
        <p:grpSpPr>
          <a:xfrm>
            <a:off x="7950587" y="4208555"/>
            <a:ext cx="3375591" cy="816522"/>
            <a:chOff x="3088709" y="1632334"/>
            <a:chExt cx="3375591" cy="816522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6E5D7A75-3899-4E4D-365A-2B99FA8DAD15}"/>
                </a:ext>
              </a:extLst>
            </p:cNvPr>
            <p:cNvSpPr txBox="1"/>
            <p:nvPr/>
          </p:nvSpPr>
          <p:spPr>
            <a:xfrm>
              <a:off x="3088709" y="1916403"/>
              <a:ext cx="3375591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E1153928-BFA2-3F4A-0549-12CB20F1F279}"/>
                </a:ext>
              </a:extLst>
            </p:cNvPr>
            <p:cNvSpPr txBox="1"/>
            <p:nvPr/>
          </p:nvSpPr>
          <p:spPr>
            <a:xfrm>
              <a:off x="3088710" y="1632334"/>
              <a:ext cx="14868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26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87666AD-D6CF-B683-5AAD-B4A25C0AD813}"/>
              </a:ext>
            </a:extLst>
          </p:cNvPr>
          <p:cNvSpPr/>
          <p:nvPr/>
        </p:nvSpPr>
        <p:spPr>
          <a:xfrm>
            <a:off x="0" y="5552828"/>
            <a:ext cx="12192000" cy="1305172"/>
          </a:xfrm>
          <a:prstGeom prst="roundRect">
            <a:avLst>
              <a:gd name="adj" fmla="val 0"/>
            </a:avLst>
          </a:prstGeom>
          <a:solidFill>
            <a:srgbClr val="4E5E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梯形 23">
            <a:extLst>
              <a:ext uri="{FF2B5EF4-FFF2-40B4-BE49-F238E27FC236}">
                <a16:creationId xmlns:a16="http://schemas.microsoft.com/office/drawing/2014/main" id="{D515F824-EBA2-F6C0-81C9-EE180A590DE4}"/>
              </a:ext>
            </a:extLst>
          </p:cNvPr>
          <p:cNvSpPr/>
          <p:nvPr/>
        </p:nvSpPr>
        <p:spPr>
          <a:xfrm>
            <a:off x="1262743" y="6512477"/>
            <a:ext cx="9666514" cy="615553"/>
          </a:xfrm>
          <a:prstGeom prst="trapezoid">
            <a:avLst/>
          </a:prstGeom>
          <a:solidFill>
            <a:srgbClr val="C4E9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65999DC-84A8-9C7E-D8E8-93BE570A6B8F}"/>
              </a:ext>
            </a:extLst>
          </p:cNvPr>
          <p:cNvGrpSpPr/>
          <p:nvPr/>
        </p:nvGrpSpPr>
        <p:grpSpPr>
          <a:xfrm>
            <a:off x="4285979" y="1769491"/>
            <a:ext cx="3620042" cy="730074"/>
            <a:chOff x="1332958" y="2256599"/>
            <a:chExt cx="3620042" cy="730074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26E7C0C1-8556-9CA2-E697-CB8D15DFEAE1}"/>
                </a:ext>
              </a:extLst>
            </p:cNvPr>
            <p:cNvSpPr/>
            <p:nvPr/>
          </p:nvSpPr>
          <p:spPr>
            <a:xfrm>
              <a:off x="1600200" y="2256599"/>
              <a:ext cx="3352800" cy="730074"/>
            </a:xfrm>
            <a:prstGeom prst="roundRect">
              <a:avLst>
                <a:gd name="adj" fmla="val 0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166E545-6339-978B-A617-DDF75179BFCD}"/>
                </a:ext>
              </a:extLst>
            </p:cNvPr>
            <p:cNvSpPr/>
            <p:nvPr/>
          </p:nvSpPr>
          <p:spPr>
            <a:xfrm rot="16200000">
              <a:off x="1529081" y="2060477"/>
              <a:ext cx="730072" cy="1122318"/>
            </a:xfrm>
            <a:custGeom>
              <a:avLst/>
              <a:gdLst>
                <a:gd name="connsiteX0" fmla="*/ 821420 w 821420"/>
                <a:gd name="connsiteY0" fmla="*/ 0 h 1262743"/>
                <a:gd name="connsiteX1" fmla="*/ 821420 w 821420"/>
                <a:gd name="connsiteY1" fmla="*/ 24973 h 1262743"/>
                <a:gd name="connsiteX2" fmla="*/ 821420 w 821420"/>
                <a:gd name="connsiteY2" fmla="*/ 181165 h 1262743"/>
                <a:gd name="connsiteX3" fmla="*/ 821420 w 821420"/>
                <a:gd name="connsiteY3" fmla="*/ 335756 h 1262743"/>
                <a:gd name="connsiteX4" fmla="*/ 821420 w 821420"/>
                <a:gd name="connsiteY4" fmla="*/ 491948 h 1262743"/>
                <a:gd name="connsiteX5" fmla="*/ 821420 w 821420"/>
                <a:gd name="connsiteY5" fmla="*/ 646539 h 1262743"/>
                <a:gd name="connsiteX6" fmla="*/ 821420 w 821420"/>
                <a:gd name="connsiteY6" fmla="*/ 802731 h 1262743"/>
                <a:gd name="connsiteX7" fmla="*/ 821420 w 821420"/>
                <a:gd name="connsiteY7" fmla="*/ 1113514 h 1262743"/>
                <a:gd name="connsiteX8" fmla="*/ 789924 w 821420"/>
                <a:gd name="connsiteY8" fmla="*/ 1110542 h 1262743"/>
                <a:gd name="connsiteX9" fmla="*/ 625633 w 821420"/>
                <a:gd name="connsiteY9" fmla="*/ 1118623 h 1262743"/>
                <a:gd name="connsiteX10" fmla="*/ 411624 w 821420"/>
                <a:gd name="connsiteY10" fmla="*/ 1261682 h 1262743"/>
                <a:gd name="connsiteX11" fmla="*/ 410710 w 821420"/>
                <a:gd name="connsiteY11" fmla="*/ 1262743 h 1262743"/>
                <a:gd name="connsiteX12" fmla="*/ 409796 w 821420"/>
                <a:gd name="connsiteY12" fmla="*/ 1261682 h 1262743"/>
                <a:gd name="connsiteX13" fmla="*/ 195788 w 821420"/>
                <a:gd name="connsiteY13" fmla="*/ 1118623 h 1262743"/>
                <a:gd name="connsiteX14" fmla="*/ 31496 w 821420"/>
                <a:gd name="connsiteY14" fmla="*/ 1110542 h 1262743"/>
                <a:gd name="connsiteX15" fmla="*/ 0 w 821420"/>
                <a:gd name="connsiteY15" fmla="*/ 1113514 h 1262743"/>
                <a:gd name="connsiteX16" fmla="*/ 0 w 821420"/>
                <a:gd name="connsiteY16" fmla="*/ 802731 h 1262743"/>
                <a:gd name="connsiteX17" fmla="*/ 0 w 821420"/>
                <a:gd name="connsiteY17" fmla="*/ 646539 h 1262743"/>
                <a:gd name="connsiteX18" fmla="*/ 0 w 821420"/>
                <a:gd name="connsiteY18" fmla="*/ 491948 h 1262743"/>
                <a:gd name="connsiteX19" fmla="*/ 0 w 821420"/>
                <a:gd name="connsiteY19" fmla="*/ 335756 h 1262743"/>
                <a:gd name="connsiteX20" fmla="*/ 0 w 821420"/>
                <a:gd name="connsiteY20" fmla="*/ 181165 h 1262743"/>
                <a:gd name="connsiteX21" fmla="*/ 0 w 821420"/>
                <a:gd name="connsiteY21" fmla="*/ 24973 h 1262743"/>
                <a:gd name="connsiteX22" fmla="*/ 0 w 821420"/>
                <a:gd name="connsiteY22" fmla="*/ 0 h 126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21420" h="1262743">
                  <a:moveTo>
                    <a:pt x="821420" y="0"/>
                  </a:moveTo>
                  <a:lnTo>
                    <a:pt x="821420" y="24973"/>
                  </a:lnTo>
                  <a:lnTo>
                    <a:pt x="821420" y="181165"/>
                  </a:lnTo>
                  <a:lnTo>
                    <a:pt x="821420" y="335756"/>
                  </a:lnTo>
                  <a:lnTo>
                    <a:pt x="821420" y="491948"/>
                  </a:lnTo>
                  <a:lnTo>
                    <a:pt x="821420" y="646539"/>
                  </a:lnTo>
                  <a:lnTo>
                    <a:pt x="821420" y="802731"/>
                  </a:lnTo>
                  <a:lnTo>
                    <a:pt x="821420" y="1113514"/>
                  </a:lnTo>
                  <a:lnTo>
                    <a:pt x="789924" y="1110542"/>
                  </a:lnTo>
                  <a:cubicBezTo>
                    <a:pt x="740168" y="1106807"/>
                    <a:pt x="684383" y="1106086"/>
                    <a:pt x="625633" y="1118623"/>
                  </a:cubicBezTo>
                  <a:cubicBezTo>
                    <a:pt x="522820" y="1140563"/>
                    <a:pt x="432578" y="1237733"/>
                    <a:pt x="411624" y="1261682"/>
                  </a:cubicBezTo>
                  <a:lnTo>
                    <a:pt x="410710" y="1262743"/>
                  </a:lnTo>
                  <a:lnTo>
                    <a:pt x="409796" y="1261682"/>
                  </a:lnTo>
                  <a:cubicBezTo>
                    <a:pt x="388842" y="1237733"/>
                    <a:pt x="298599" y="1140563"/>
                    <a:pt x="195788" y="1118623"/>
                  </a:cubicBezTo>
                  <a:cubicBezTo>
                    <a:pt x="137038" y="1106086"/>
                    <a:pt x="81252" y="1106807"/>
                    <a:pt x="31496" y="1110542"/>
                  </a:cubicBezTo>
                  <a:lnTo>
                    <a:pt x="0" y="1113514"/>
                  </a:lnTo>
                  <a:lnTo>
                    <a:pt x="0" y="802731"/>
                  </a:lnTo>
                  <a:lnTo>
                    <a:pt x="0" y="646539"/>
                  </a:lnTo>
                  <a:lnTo>
                    <a:pt x="0" y="491948"/>
                  </a:lnTo>
                  <a:lnTo>
                    <a:pt x="0" y="335756"/>
                  </a:lnTo>
                  <a:lnTo>
                    <a:pt x="0" y="181165"/>
                  </a:lnTo>
                  <a:lnTo>
                    <a:pt x="0" y="249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E90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40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6CA0B45-45F5-4BCC-26A3-A3E46745AE19}"/>
                </a:ext>
              </a:extLst>
            </p:cNvPr>
            <p:cNvSpPr txBox="1"/>
            <p:nvPr/>
          </p:nvSpPr>
          <p:spPr>
            <a:xfrm>
              <a:off x="1441120" y="2321291"/>
              <a:ext cx="77617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875BC1A-5401-0F96-0344-3AC7990BE893}"/>
                </a:ext>
              </a:extLst>
            </p:cNvPr>
            <p:cNvSpPr txBox="1"/>
            <p:nvPr/>
          </p:nvSpPr>
          <p:spPr>
            <a:xfrm>
              <a:off x="2933559" y="2420838"/>
              <a:ext cx="161122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zh-CN" altLang="en-US" sz="2000" b="1" dirty="0">
                  <a:solidFill>
                    <a:srgbClr val="C4E902"/>
                  </a:solidFill>
                  <a:cs typeface="+mn-ea"/>
                  <a:sym typeface="+mn-lt"/>
                </a:rPr>
                <a:t>研究方法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7E69A6CB-F0A3-774F-C9EA-38A7B9BE73D7}"/>
              </a:ext>
            </a:extLst>
          </p:cNvPr>
          <p:cNvSpPr txBox="1"/>
          <p:nvPr/>
        </p:nvSpPr>
        <p:spPr>
          <a:xfrm>
            <a:off x="2336800" y="2946376"/>
            <a:ext cx="7518400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363255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CA0B45-45F5-4BCC-26A3-A3E46745AE19}"/>
              </a:ext>
            </a:extLst>
          </p:cNvPr>
          <p:cNvSpPr txBox="1"/>
          <p:nvPr/>
        </p:nvSpPr>
        <p:spPr>
          <a:xfrm>
            <a:off x="108162" y="64692"/>
            <a:ext cx="776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75BC1A-5401-0F96-0344-3AC7990BE893}"/>
              </a:ext>
            </a:extLst>
          </p:cNvPr>
          <p:cNvSpPr txBox="1"/>
          <p:nvPr/>
        </p:nvSpPr>
        <p:spPr>
          <a:xfrm>
            <a:off x="1600601" y="164239"/>
            <a:ext cx="16112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C4E902"/>
                </a:solidFill>
                <a:cs typeface="+mn-ea"/>
                <a:sym typeface="+mn-lt"/>
              </a:rPr>
              <a:t>研究方法</a:t>
            </a: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2228FBA1-53DC-6756-0317-60E8E3D2069B}"/>
              </a:ext>
            </a:extLst>
          </p:cNvPr>
          <p:cNvGrpSpPr/>
          <p:nvPr/>
        </p:nvGrpSpPr>
        <p:grpSpPr>
          <a:xfrm>
            <a:off x="1130419" y="1370351"/>
            <a:ext cx="2919880" cy="4306549"/>
            <a:chOff x="1130419" y="1303676"/>
            <a:chExt cx="2919880" cy="4306549"/>
          </a:xfrm>
        </p:grpSpPr>
        <p:sp>
          <p:nvSpPr>
            <p:cNvPr id="6" name="圆角矩形 7">
              <a:extLst>
                <a:ext uri="{FF2B5EF4-FFF2-40B4-BE49-F238E27FC236}">
                  <a16:creationId xmlns:a16="http://schemas.microsoft.com/office/drawing/2014/main" id="{28620053-2C32-8041-BFC1-B78F7BAFE765}"/>
                </a:ext>
              </a:extLst>
            </p:cNvPr>
            <p:cNvSpPr/>
            <p:nvPr/>
          </p:nvSpPr>
          <p:spPr>
            <a:xfrm>
              <a:off x="1130419" y="1303676"/>
              <a:ext cx="2919880" cy="1601449"/>
            </a:xfrm>
            <a:prstGeom prst="roundRect">
              <a:avLst>
                <a:gd name="adj" fmla="val 0"/>
              </a:avLst>
            </a:prstGeom>
            <a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  <p:sp>
          <p:nvSpPr>
            <p:cNvPr id="2" name="圆角矩形 7"/>
            <p:cNvSpPr/>
            <p:nvPr/>
          </p:nvSpPr>
          <p:spPr>
            <a:xfrm>
              <a:off x="1130419" y="2789464"/>
              <a:ext cx="2919880" cy="2820761"/>
            </a:xfrm>
            <a:prstGeom prst="roundRect">
              <a:avLst>
                <a:gd name="adj" fmla="val 0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  <p:grpSp>
          <p:nvGrpSpPr>
            <p:cNvPr id="3" name="组合 11"/>
            <p:cNvGrpSpPr/>
            <p:nvPr/>
          </p:nvGrpSpPr>
          <p:grpSpPr>
            <a:xfrm>
              <a:off x="1618368" y="2597376"/>
              <a:ext cx="1943982" cy="410368"/>
              <a:chOff x="1314974" y="2460100"/>
              <a:chExt cx="2002720" cy="607894"/>
            </a:xfrm>
          </p:grpSpPr>
          <p:sp>
            <p:nvSpPr>
              <p:cNvPr id="18" name="Shape 533"/>
              <p:cNvSpPr/>
              <p:nvPr/>
            </p:nvSpPr>
            <p:spPr>
              <a:xfrm>
                <a:off x="1314974" y="2460100"/>
                <a:ext cx="2002720" cy="607894"/>
              </a:xfrm>
              <a:prstGeom prst="roundRect">
                <a:avLst>
                  <a:gd name="adj" fmla="val 50000"/>
                </a:avLst>
              </a:prstGeom>
              <a:solidFill>
                <a:srgbClr val="4E5E6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dirty="0">
                  <a:solidFill>
                    <a:schemeClr val="lt1"/>
                  </a:solidFill>
                  <a:sym typeface="+mn-lt"/>
                </a:endParaRPr>
              </a:p>
            </p:txBody>
          </p:sp>
          <p:sp>
            <p:nvSpPr>
              <p:cNvPr id="19" name="Shape 534"/>
              <p:cNvSpPr/>
              <p:nvPr/>
            </p:nvSpPr>
            <p:spPr>
              <a:xfrm>
                <a:off x="1951366" y="2516979"/>
                <a:ext cx="729935" cy="516710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50800" tIns="50800" rIns="50800" bIns="50800" anchor="ctr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lvl1pPr>
                  <a:defRPr sz="3000">
                    <a:solidFill>
                      <a:srgbClr val="FFFFFF"/>
                    </a:solidFill>
                  </a:defRPr>
                </a:lvl1pPr>
              </a:lstStyle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关键词</a:t>
                </a:r>
                <a:endParaRPr sz="1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4FB906DA-14A1-4453-4465-D2D543545486}"/>
                </a:ext>
              </a:extLst>
            </p:cNvPr>
            <p:cNvSpPr txBox="1"/>
            <p:nvPr/>
          </p:nvSpPr>
          <p:spPr>
            <a:xfrm>
              <a:off x="1547602" y="3161435"/>
              <a:ext cx="2085511" cy="19174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200</a:t>
              </a:r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字以内，据统计每页幻灯片的最好控制在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5</a:t>
              </a:r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分钟之内。此处添加详细文本描述，建议与标题相关并符合整体语言风格，语言描述尽量简洁生动。</a:t>
              </a:r>
              <a:endParaRPr lang="en-US" altLang="zh-CN" sz="1000" dirty="0">
                <a:solidFill>
                  <a:schemeClr val="bg1"/>
                </a:solidFill>
                <a:sym typeface="HarmonyOS Sans SC Light" panose="00000400000000000000" pitchFamily="2" charset="-122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FDE8A741-E5F3-CA3E-E762-0BA838E7097B}"/>
              </a:ext>
            </a:extLst>
          </p:cNvPr>
          <p:cNvGrpSpPr/>
          <p:nvPr/>
        </p:nvGrpSpPr>
        <p:grpSpPr>
          <a:xfrm>
            <a:off x="4636060" y="1370351"/>
            <a:ext cx="2919880" cy="4306549"/>
            <a:chOff x="1130419" y="1303676"/>
            <a:chExt cx="2919880" cy="4306549"/>
          </a:xfrm>
        </p:grpSpPr>
        <p:sp>
          <p:nvSpPr>
            <p:cNvPr id="48" name="圆角矩形 7" descr="D:\51PPT模板网\51pptmoban.com\图片.jpg">
              <a:extLst>
                <a:ext uri="{FF2B5EF4-FFF2-40B4-BE49-F238E27FC236}">
                  <a16:creationId xmlns:a16="http://schemas.microsoft.com/office/drawing/2014/main" id="{C8BBA79B-6EA3-BC86-AC32-B4699BBEAE85}"/>
                </a:ext>
              </a:extLst>
            </p:cNvPr>
            <p:cNvSpPr/>
            <p:nvPr/>
          </p:nvSpPr>
          <p:spPr>
            <a:xfrm>
              <a:off x="1130419" y="1303676"/>
              <a:ext cx="2919880" cy="1601449"/>
            </a:xfrm>
            <a:prstGeom prst="roundRect">
              <a:avLst>
                <a:gd name="adj" fmla="val 0"/>
              </a:avLst>
            </a:prstGeom>
            <a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  <p:sp>
          <p:nvSpPr>
            <p:cNvPr id="49" name="圆角矩形 7">
              <a:extLst>
                <a:ext uri="{FF2B5EF4-FFF2-40B4-BE49-F238E27FC236}">
                  <a16:creationId xmlns:a16="http://schemas.microsoft.com/office/drawing/2014/main" id="{BBDA31ED-EAD8-E52E-6EF5-405BA12D9191}"/>
                </a:ext>
              </a:extLst>
            </p:cNvPr>
            <p:cNvSpPr/>
            <p:nvPr/>
          </p:nvSpPr>
          <p:spPr>
            <a:xfrm>
              <a:off x="1130419" y="2789464"/>
              <a:ext cx="2919880" cy="2820761"/>
            </a:xfrm>
            <a:prstGeom prst="roundRect">
              <a:avLst>
                <a:gd name="adj" fmla="val 0"/>
              </a:avLst>
            </a:prstGeom>
            <a:solidFill>
              <a:srgbClr val="C4E902"/>
            </a:solidFill>
            <a:ln w="12700">
              <a:miter lim="400000"/>
            </a:ln>
          </p:spPr>
          <p:txBody>
            <a:bodyPr lIns="50800" tIns="50800" rIns="50800" bIns="5080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zh-CN" altLang="en-US" sz="2000" dirty="0">
                <a:solidFill>
                  <a:srgbClr val="FFFFFF"/>
                </a:solidFill>
                <a:latin typeface="Helvetica Light"/>
                <a:cs typeface="+mn-ea"/>
                <a:sym typeface="+mn-lt"/>
              </a:endParaRPr>
            </a:p>
          </p:txBody>
        </p:sp>
        <p:grpSp>
          <p:nvGrpSpPr>
            <p:cNvPr id="50" name="组合 11">
              <a:extLst>
                <a:ext uri="{FF2B5EF4-FFF2-40B4-BE49-F238E27FC236}">
                  <a16:creationId xmlns:a16="http://schemas.microsoft.com/office/drawing/2014/main" id="{1827B975-D24F-7327-6A88-E09AA5B17624}"/>
                </a:ext>
              </a:extLst>
            </p:cNvPr>
            <p:cNvGrpSpPr/>
            <p:nvPr/>
          </p:nvGrpSpPr>
          <p:grpSpPr>
            <a:xfrm>
              <a:off x="1618368" y="2597376"/>
              <a:ext cx="1943982" cy="410368"/>
              <a:chOff x="1314974" y="2460100"/>
              <a:chExt cx="2002720" cy="607894"/>
            </a:xfrm>
          </p:grpSpPr>
          <p:sp>
            <p:nvSpPr>
              <p:cNvPr id="52" name="Shape 533">
                <a:extLst>
                  <a:ext uri="{FF2B5EF4-FFF2-40B4-BE49-F238E27FC236}">
                    <a16:creationId xmlns:a16="http://schemas.microsoft.com/office/drawing/2014/main" id="{FD5AEA7C-7FCA-4729-EBA4-77516B6E100D}"/>
                  </a:ext>
                </a:extLst>
              </p:cNvPr>
              <p:cNvSpPr/>
              <p:nvPr/>
            </p:nvSpPr>
            <p:spPr>
              <a:xfrm>
                <a:off x="1314974" y="2460100"/>
                <a:ext cx="2002720" cy="607894"/>
              </a:xfrm>
              <a:prstGeom prst="roundRect">
                <a:avLst>
                  <a:gd name="adj" fmla="val 50000"/>
                </a:avLst>
              </a:prstGeom>
              <a:solidFill>
                <a:srgbClr val="C4E902"/>
              </a:solidFill>
              <a:ln w="12700">
                <a:miter lim="400000"/>
              </a:ln>
            </p:spPr>
            <p:txBody>
              <a:bodyPr lIns="50800" tIns="50800" rIns="50800" bIns="50800" anchor="ctr"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endParaRPr sz="2000" dirty="0">
                  <a:solidFill>
                    <a:srgbClr val="FFFFFF"/>
                  </a:solidFill>
                  <a:latin typeface="Helvetica Light"/>
                  <a:cs typeface="+mn-ea"/>
                  <a:sym typeface="+mn-lt"/>
                </a:endParaRPr>
              </a:p>
            </p:txBody>
          </p:sp>
          <p:sp>
            <p:nvSpPr>
              <p:cNvPr id="53" name="Shape 534">
                <a:extLst>
                  <a:ext uri="{FF2B5EF4-FFF2-40B4-BE49-F238E27FC236}">
                    <a16:creationId xmlns:a16="http://schemas.microsoft.com/office/drawing/2014/main" id="{5C6F39DB-16E6-E936-B33B-506CD3C56CE0}"/>
                  </a:ext>
                </a:extLst>
              </p:cNvPr>
              <p:cNvSpPr/>
              <p:nvPr/>
            </p:nvSpPr>
            <p:spPr>
              <a:xfrm>
                <a:off x="1951366" y="2516979"/>
                <a:ext cx="729935" cy="516710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50800" tIns="50800" rIns="50800" bIns="50800" anchor="ctr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lvl1pPr>
                  <a:defRPr sz="3000">
                    <a:solidFill>
                      <a:srgbClr val="FFFFFF"/>
                    </a:solidFill>
                  </a:defRPr>
                </a:lvl1pPr>
              </a:lstStyle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关键词</a:t>
                </a:r>
                <a:endParaRPr sz="1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6B4B4DBA-2AD1-4D2B-F51C-E4E289EDB831}"/>
                </a:ext>
              </a:extLst>
            </p:cNvPr>
            <p:cNvSpPr txBox="1"/>
            <p:nvPr/>
          </p:nvSpPr>
          <p:spPr>
            <a:xfrm>
              <a:off x="1547602" y="3161435"/>
              <a:ext cx="2085511" cy="19174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200</a:t>
              </a:r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字以内，据统计每页幻灯片的最好控制在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5</a:t>
              </a:r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分钟之内。此处添加详细文本描述，建议与标题相关并符合整体语言风格，语言描述尽量简洁生动。</a:t>
              </a:r>
              <a:endParaRPr lang="en-US" altLang="zh-CN" sz="1000" dirty="0">
                <a:solidFill>
                  <a:schemeClr val="bg1"/>
                </a:solidFill>
                <a:sym typeface="HarmonyOS Sans SC Light" panose="00000400000000000000" pitchFamily="2" charset="-122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23D33D0A-A00B-3B83-7254-66E9BACD70E5}"/>
              </a:ext>
            </a:extLst>
          </p:cNvPr>
          <p:cNvGrpSpPr/>
          <p:nvPr/>
        </p:nvGrpSpPr>
        <p:grpSpPr>
          <a:xfrm>
            <a:off x="8141701" y="1370351"/>
            <a:ext cx="2919880" cy="4306549"/>
            <a:chOff x="1130419" y="1303676"/>
            <a:chExt cx="2919880" cy="4306549"/>
          </a:xfrm>
        </p:grpSpPr>
        <p:sp>
          <p:nvSpPr>
            <p:cNvPr id="55" name="圆角矩形 7" descr="D:\51PPT模板网\51pptmoban.com\图片.jpg">
              <a:extLst>
                <a:ext uri="{FF2B5EF4-FFF2-40B4-BE49-F238E27FC236}">
                  <a16:creationId xmlns:a16="http://schemas.microsoft.com/office/drawing/2014/main" id="{086B709E-6917-3A4C-BA28-C0C2ECCA0162}"/>
                </a:ext>
              </a:extLst>
            </p:cNvPr>
            <p:cNvSpPr/>
            <p:nvPr/>
          </p:nvSpPr>
          <p:spPr>
            <a:xfrm>
              <a:off x="1130419" y="1303676"/>
              <a:ext cx="2919880" cy="1601449"/>
            </a:xfrm>
            <a:prstGeom prst="roundRect">
              <a:avLst>
                <a:gd name="adj" fmla="val 0"/>
              </a:avLst>
            </a:prstGeom>
            <a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  <p:sp>
          <p:nvSpPr>
            <p:cNvPr id="56" name="圆角矩形 7">
              <a:extLst>
                <a:ext uri="{FF2B5EF4-FFF2-40B4-BE49-F238E27FC236}">
                  <a16:creationId xmlns:a16="http://schemas.microsoft.com/office/drawing/2014/main" id="{F889FCE1-5E6A-8099-386E-1F809BE8F4C1}"/>
                </a:ext>
              </a:extLst>
            </p:cNvPr>
            <p:cNvSpPr/>
            <p:nvPr/>
          </p:nvSpPr>
          <p:spPr>
            <a:xfrm>
              <a:off x="1130419" y="2789464"/>
              <a:ext cx="2919880" cy="2820761"/>
            </a:xfrm>
            <a:prstGeom prst="roundRect">
              <a:avLst>
                <a:gd name="adj" fmla="val 0"/>
              </a:avLst>
            </a:prstGeom>
            <a:solidFill>
              <a:srgbClr val="4E5E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  <p:grpSp>
          <p:nvGrpSpPr>
            <p:cNvPr id="57" name="组合 11">
              <a:extLst>
                <a:ext uri="{FF2B5EF4-FFF2-40B4-BE49-F238E27FC236}">
                  <a16:creationId xmlns:a16="http://schemas.microsoft.com/office/drawing/2014/main" id="{C4E066D0-C2A1-7C76-1289-02F7DAF409FD}"/>
                </a:ext>
              </a:extLst>
            </p:cNvPr>
            <p:cNvGrpSpPr/>
            <p:nvPr/>
          </p:nvGrpSpPr>
          <p:grpSpPr>
            <a:xfrm>
              <a:off x="1618368" y="2597376"/>
              <a:ext cx="1943982" cy="410368"/>
              <a:chOff x="1314974" y="2460100"/>
              <a:chExt cx="2002720" cy="607894"/>
            </a:xfrm>
          </p:grpSpPr>
          <p:sp>
            <p:nvSpPr>
              <p:cNvPr id="59" name="Shape 533">
                <a:extLst>
                  <a:ext uri="{FF2B5EF4-FFF2-40B4-BE49-F238E27FC236}">
                    <a16:creationId xmlns:a16="http://schemas.microsoft.com/office/drawing/2014/main" id="{7150B879-EED8-190B-B13D-D2C0ADF6E317}"/>
                  </a:ext>
                </a:extLst>
              </p:cNvPr>
              <p:cNvSpPr/>
              <p:nvPr/>
            </p:nvSpPr>
            <p:spPr>
              <a:xfrm>
                <a:off x="1314974" y="2460100"/>
                <a:ext cx="2002720" cy="607894"/>
              </a:xfrm>
              <a:prstGeom prst="roundRect">
                <a:avLst>
                  <a:gd name="adj" fmla="val 50000"/>
                </a:avLst>
              </a:prstGeom>
              <a:solidFill>
                <a:srgbClr val="4E5E6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dirty="0">
                  <a:solidFill>
                    <a:schemeClr val="lt1"/>
                  </a:solidFill>
                  <a:sym typeface="+mn-lt"/>
                </a:endParaRPr>
              </a:p>
            </p:txBody>
          </p:sp>
          <p:sp>
            <p:nvSpPr>
              <p:cNvPr id="60" name="Shape 534">
                <a:extLst>
                  <a:ext uri="{FF2B5EF4-FFF2-40B4-BE49-F238E27FC236}">
                    <a16:creationId xmlns:a16="http://schemas.microsoft.com/office/drawing/2014/main" id="{074C1939-AB1C-F5CB-F6C3-7927E5F890C2}"/>
                  </a:ext>
                </a:extLst>
              </p:cNvPr>
              <p:cNvSpPr/>
              <p:nvPr/>
            </p:nvSpPr>
            <p:spPr>
              <a:xfrm>
                <a:off x="1951366" y="2516979"/>
                <a:ext cx="729935" cy="516710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50800" tIns="50800" rIns="50800" bIns="50800" anchor="ctr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lvl1pPr>
                  <a:defRPr sz="3000">
                    <a:solidFill>
                      <a:srgbClr val="FFFFFF"/>
                    </a:solidFill>
                  </a:defRPr>
                </a:lvl1pPr>
              </a:lstStyle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关键词</a:t>
                </a:r>
                <a:endParaRPr sz="1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1EC9CEAD-1FA7-E42E-B467-F51F31BFC3CF}"/>
                </a:ext>
              </a:extLst>
            </p:cNvPr>
            <p:cNvSpPr txBox="1"/>
            <p:nvPr/>
          </p:nvSpPr>
          <p:spPr>
            <a:xfrm>
              <a:off x="1547602" y="3161435"/>
              <a:ext cx="2085511" cy="19174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200</a:t>
              </a:r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字以内，据统计每页幻灯片的最好控制在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5</a:t>
              </a:r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分钟之内。此处添加详细文本描述，建议与标题相关并符合整体语言风格，语言描述尽量简洁生动。</a:t>
              </a:r>
              <a:endParaRPr lang="en-US" altLang="zh-CN" sz="1000" dirty="0">
                <a:solidFill>
                  <a:schemeClr val="bg1"/>
                </a:solidFill>
                <a:sym typeface="HarmonyOS Sans SC Light" panose="000004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8932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51PPT模板网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h2niphr">
      <a:majorFont>
        <a:latin typeface="HarmonyOS Sans SC Light" panose="020F0302020204030204"/>
        <a:ea typeface="阿里巴巴普惠体 2.0 55 Regular"/>
        <a:cs typeface=""/>
      </a:majorFont>
      <a:minorFont>
        <a:latin typeface="HarmonyOS Sans SC Light" panose="020F0502020204030204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2634</Words>
  <Application>Microsoft Office PowerPoint</Application>
  <PresentationFormat>宽屏</PresentationFormat>
  <Paragraphs>237</Paragraphs>
  <Slides>23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Gill Sans</vt:lpstr>
      <vt:lpstr>HarmonyOS Sans SC Light</vt:lpstr>
      <vt:lpstr>Helvetica Light</vt:lpstr>
      <vt:lpstr>MiSans Semibold</vt:lpstr>
      <vt:lpstr>等线</vt:lpstr>
      <vt:lpstr>思源宋体 CN Heavy</vt:lpstr>
      <vt:lpstr>微软雅黑</vt:lpstr>
      <vt:lpstr>Arial</vt:lpstr>
      <vt:lpstr>51PPT模板网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51PPT模板网</Manager>
  <Company>www.51pptmoban.com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极简小清新学术论文答辩PPT模板</dc:title>
  <dc:creator>©51PPT模板网（www.51pptmoban.com）</dc:creator>
  <cp:keywords>版权归属：51PPT模板网</cp:keywords>
  <dc:description>51PPT模板网，幻灯片演示模板及素材免费下载！_x000d_
51PPT模板网 唯一访问网址：www.51pptmoban.com</dc:description>
  <cp:lastModifiedBy>jingtao hu</cp:lastModifiedBy>
  <cp:revision>104</cp:revision>
  <dcterms:created xsi:type="dcterms:W3CDTF">2024-06-03T00:54:12Z</dcterms:created>
  <dcterms:modified xsi:type="dcterms:W3CDTF">2024-09-15T02:59:18Z</dcterms:modified>
  <cp:contentStatus>极简小清新学术论文答辩PPT模板，www.51pptmoban.com</cp:contentStatus>
  <cp:version>51pptmoban.com（V51PPT-24060305版）</cp:version>
</cp:coreProperties>
</file>

<file path=docProps/thumbnail.jpeg>
</file>